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историю о прошлом лете и учим английский легко.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1. Reading last summer story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прошлого лета удобна для 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воспоминания знакомы почти каждому ученику: прогулки, игры, поездки и книги. Поэтому короткая история о каникулах помогает понимать смысл, повторять Past Simple и узнавать новую лексику без лишнего напряжения.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происходит история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уголок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может начинаться дома, на даче или во дворе, где герой спокойно читает и отдыхает. Такое место легко представить, потому что оно знакомо каждому ребёнку.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понимания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детали — парк, река, лагерь или сад — помогают догадаться о месте действия по контексту. Это развивает внимательное чтение и умение замечать важные слова.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атмосфера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quiet и warm day, читатель чувствует спокойствие и уют. Такая обстановка делает начало истории простым, ясным и близким младшим школьникам.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детали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sun, grass, trees, wind и sky сразу создают картинку летнего дня. Они помогают не только понять обстановку, но и запомнить, где разворачиваются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истории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обычно близок читателю по возрасту: это мальчик или девочка, которые любят лето, книги и простые занятия. Такой персонаж сразу вызывает интерес и доверие.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Ребёнок-школьник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подходят короткие фразы: любит book, likes to read, wants to know more. Такие описания понятны, не перегружают текст и легко запоминаются.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важно, чтобы у героя было имя и несколько привычек: он любит читать, гулять, играть или задавать вопросы. Эти детали делают образ живым и запоминающимся.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привычки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смотреть на природу, замечать новые слова и слушать взрослых. Благодаря этому история показывает любопытство и помогает детям увидеть себя в сюжете.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миру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это короткий рассказ, сказка или отрывок из книги. Он читается по частям, поэтому ребёнку легко следить за сюжетом и не терять главную мысль.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может быть о дружбе, приключении, животных, каникулах или смешном случае. Для младших школьников важна одна ясная линия событий без лишних ответвлений.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учебнике указаны название, автор или жанр, это помогает лучше понять, что за текст перед читателем. Даже простая история может быть очень увлекательной.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жанр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Маленькому читателю легче, когда в тексте есть один основной герой и одно главное событие. Тогда смысл истории быстро становится понятным, почти как в хорошем коротком фильме.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главный сюжет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книга или рассказ читается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 в начале истории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обычно показан спокойный день: герой отдыхает, сидит с книгой или готовится читать. Такая завязка помогает сразу понять, что событие начинается с привычной ситуации.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летний день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спокойного начала появляется первая неожиданность. Она сразу меняет привычный день и подталкивает читателя узнать, что будет дальше, словно кто-то приоткрыл новую страницу.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сюжету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ничего необычного не происходит: вокруг тихо, тепло и светло. Именно поэтому потом любое маленькое событие кажется особенно заметным и интересным.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вокруг спокойно дышит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первых строках часто встречаются слова read, play, go, sit, look и see. Они описывают простые действия и делают начало текста понятным даже без длинных объяснений.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день у окна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 hot day и blue sky, а рядом качаются trees и слышны birds. На странице сразу появляется ощущение тёплого, ленивого утра, когда даже книга читается медленнее и приятнее. Такие детали помогают представить лето без долгих объяснений.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среди красок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могут встретиться flowers, berries и water, и тогда картинка становится особенно живой. Ребёнок легко представляет парк, сад или берег реки, где всё выглядит ярко и немного волшебно. Это хороший способ учиться понимать смысл по образу.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детали в 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7994" y="886350"/>
            <a:ext cx="4426862" cy="399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английские слова из раздела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8400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 отдых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28400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summer, holiday, picnic и windy помогают назвать привычные летние ситуации. Они часто встречаются рядом с изображением, поэтому ученик быстро связывает слово с картинкой и смыслом.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96150" y="4219582"/>
            <a:ext cx="3597000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истории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96150" y="4389121"/>
            <a:ext cx="3597000" cy="3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liked, wanted, opened, looked, listened и smiled передают движение сюжета. С их помощью ребёнок видит, что делал герой, и легче пересказывает текст по порядку.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2719425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рассказ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19425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book, story и read показывает, о чём идёт речь в тексте. Эти слова особенно полезны, потому что они сразу подсказывают тему раздела и главный вид деятельности героя.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28400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отношения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28400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 и family напоминают, что история может быть не только о чтении, но и о близких людях рядом. Благодаря этому текст становится теплее и понятнее.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2719425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оценки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719425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happy, funny и surprise помогают описать реакцию героя на событие. Они нужны, чтобы понять, понравилось ли ему чтение и что именно его удивило.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 прошедшего времени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летнего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was or were в знакомой летней обстановке. Он had время для отдыха, а день уже принадлежал прошлому лету.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went, saw, read, said и played. Эти глаголы показывают, что действие уже произошло и история рассказывает о завершённых событиях.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понятно, что всё случилось раньше: герой smiled, felt happy и remembered the day. Так Past Simple помогает рассказать короткую историю о 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чтение связано с настроением героя
</a:t>
            </a:r>
            <a:endParaRPr lang="en-US" sz="3113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может быть bored, но книга быстро меняет его состояние. Чтение увлекает, и обычный день становится заметно ярче.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скуки к интересу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loved, liked и excited показывают, что книга понравилась герою по-настоящему. Такой эмоциональный отклик помогает детям понять: хороший текст может менять настроение.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 книге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 текст, он felt happy и enjoyed the story. Новые слова и неожиданный сюжет придают чтению ощущение маленького открытия.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история вызывает surprise или makes the hero smile. Тогда чтение перестаёт быть просто заданием и превращается в приятный и даже весёлый момент.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и смех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 быстро меняет обычный летний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раздел «Reading last summer story»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достаточно одного яркого поворота сюжета: так история остаётся понятной, а внимание не теряется.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содержанию текста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было?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место действия: дом, сад, парк, дачу или другое летнее место. Такой ответ помогает сразу представить картинку и проверить, понял ли ученик основу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читал герой?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назвать книгу, рассказ или отрывок, о котором говорится в тексте. Короткий точный ответ показывает, что ребёнок не потерял главную сюжетную линию.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изменилось?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вспомнить главное событие: находку, шутку, спор, неожиданную встречу или маленькую тайну. Именно оно делает обычный день заметным и запоминающимся.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себя чувствовал?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вопрос помогает назвать эмоцию героя: happy, surprised, excited или another word from the text. Это учит связывать действие с настроением, а не отвечать наугад.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сидел на веранде у бабушки и читал короткий рассказ. Рядом тихо шевелились листья, а в кружке остывал чай. Ему сразу захотелось дочитать страницу до конца, потому что история напоминала его собственные каникулы.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 веранде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вернулась с прогулки в парк, сняла сандалии и открыла книгу у окна. В комнате было спокойно, а за стеклом светило тёплое солнце. Она улыбнулась, потому что узнала в тексте летний день, похожий на её.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после прогулки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которое легко узнать в себе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короткая история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обычный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узнаёт, где находится герой и чем он занят. Обстановка спокойная, всё выглядит привычно и понятно.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главное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неожиданность: смешной момент, находка, вопрос или разговор. Именно здесь история становится интереснее и запоминается лучше.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Конец: чувство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герой понимает, что изменилось, и делится эмоцией или выводом. Так история заканчивается ясно и удобно для пересказа.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летней истории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чувствуется солнце, мягкий ветер и спокойный отдых. Такое начало не пугает, а сразу создаёт уютную картинку, как будто окно в лето открыто настежь.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день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 что-то новое и радуется этому. В этом и есть маленькая магия летнего чтения: обычный день вдруг становится чуть ярче, а книга — интереснее.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открытие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шутка или неожиданность добавляет улыбку. История остаётся лёгкой, потому что смешной момент короткий и понятный, без лишних сложностей и серьёзных переживаний.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Немного веселья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 чтении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новые слова не отдельно, а в живой истории. Так легче понять их смысл и запомнить без скучной зубрёжки.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место, действия и настроение героя. Эти мелкие детали помогают понять сюжет и ответить на вопросы точно, а не наугад.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эмоциями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что у героя может меняться настроение. Чтение помогает увидеть радость, удивление или интерес и назвать их простыми словами.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каникулы — это не только игры, но и маленькие открытия. Несколько минут с книгой тоже могут стать приятным и полезным приключением.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для пересказа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назовите, где всё происходило: дома, в парке, у бабушки или в другом летнем месте. Это помогает сразу построить начало пересказа.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событий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59091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пересказ эмоцией героя: happy, surprised, excited или calm. Так ответ звучит живо и показывает, что история не просто прочитана, а понята.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9075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 конце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вспомните, что именно читали. Если название не дано, достаточно сказать, что это был короткий рассказ, сказка или книга о лете.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или рассказ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скажите, кто был в центре истории: мальчик, девочка или другой ребёнок. Короткое описание героя делает пересказ ясным и аккуратным.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18569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назовите, что случилось: герой что-то увидел, нашёл, услышал или понял. Без этого пересказ будет похож на пустую скамейку без кота.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18569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с солнечным светом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устроился у окна с книгой, а на подоконнике лежали тёплые солнечные пятна. За стеклом качались деревья, и всё вокруг выглядело очень спокойно. Он читал медленно, потому что хотел не пропустить ни одной подробности.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скамейке в саду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сидела на скамейке в саду и листала рассказ, пока рядом жужжали пчёлы. Трава была зелёной, а небо — высоким и синим. Ей казалось, что книга и лето договорились быть друзьями.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Ребёнок, книга и тёплый день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подготовиться к ответу по тексту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просто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Скажите первую короткую фразу о времени и месте: It was summer. The day was sunny. Такой старт помогает войти в ответ спокойно и без лишних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героя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сообщите, кто читал историю. Можно сказать: The boy read a story. Простое предложение сразу показывает, о ком идёт речь, и не сбивает порядок.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событие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главное действие: he opened the book, saw something funny, or listened to a story. Здесь важно не перескакивать через детали и говорить по порядку.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чувством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назовите эмоцию героя: He felt happy. Такая финальная фраза делает ответ завершённым и показывает, что история была понята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которое читается с удовольствием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соединяет знакомое лето и английский язык так, что чтение становится лёгким и интересным. Короткая история помогает запомнить слова, понять смысл и рассказать о событии своими словами.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2026-05-30T08:28:02Z</dcterms:created>
  <dcterms:modified xsi:type="dcterms:W3CDTF">2026-05-30T08:28:02Z</dcterms:modified>
</cp:coreProperties>
</file>