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 размеры Земли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кажется знакомой, но её форма и размеры удивляют.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 планета и модель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Землю, нужно увидеть её форму, размеры и линии, по которым находят место на глобусе и карте.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пониманию формы Земли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2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представления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люди представляли Землю плоской или покоящейся на опорах, потому что иначе объяснить мир было трудно.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06095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кривизны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горизонтом и кораблями, исчезающими за морем, постепенно показали, что поверхность Земли изогнута.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2177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на Луне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лунных затмений тень Земли всегда круглая, а это важная подсказка о её форме.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58263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учёные поняли: Земля не плоская, а имеет почти шарообразный вид.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поняли форму Земли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539675"/>
            <a:ext cx="3950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и горизонт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корабль удаляется к горизонту, сначала исчезает его корпус, а потом мачты. Это показывает, что поверхность Земли не плоская, а изогнутая.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576599"/>
            <a:ext cx="39504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при затмении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лунного затмения тень Земли на Луне всегда округлая. Такую тень даёт только тело, близкое к шару.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87975"/>
            <a:ext cx="3950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над разными широтами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движении на юг меняется видимость звёзд и созвездий. Это возможно потому, что наблюдатель оказывается в другой части земного шара.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не идеальный шар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744500" y="1437975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совсем шар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очень близка к шару, но её форма точнее называется сплюснутым сфероидом. Такой вид учитывает небольшие различия между экватором и полюсами.
</a:t>
            </a:r>
            <a:endParaRPr lang="en-US" sz="1258" dirty="0"/>
          </a:p>
        </p:txBody>
      </p:sp>
      <p:sp>
        <p:nvSpPr>
          <p:cNvPr id="11" name="Text 3"/>
          <p:cNvSpPr txBox="1"/>
          <p:nvPr/>
        </p:nvSpPr>
        <p:spPr>
          <a:xfrm>
            <a:off x="3744513" y="2584422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вращения планеты вещество у экватора немного сильнее «раздвигается» наружу, а у полюсов Земля оказывается чуть сжатой.
</a:t>
            </a:r>
            <a:endParaRPr lang="en-US" sz="1258" dirty="0"/>
          </a:p>
        </p:txBody>
      </p:sp>
      <p:sp>
        <p:nvSpPr>
          <p:cNvPr id="12" name="Text 4"/>
          <p:cNvSpPr txBox="1"/>
          <p:nvPr/>
        </p:nvSpPr>
        <p:spPr>
          <a:xfrm>
            <a:off x="3744513" y="3730873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невелика, но в географии и картографии её обязательно учитывают, чтобы изображения и расчёты были точнее.
</a:t>
            </a:r>
            <a:endParaRPr lang="en-US" sz="125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примерно настолько экваториальный радиус больше полярного.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экваториальным и полярным радиусами невелика, но именно она показывает, что вращение Земли влияет на её форму.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Геодезические данные о размерах Земли; справочные значения среднего и экваториального радиуса.
</a:t>
            </a:r>
            <a:endParaRPr lang="en-US" sz="61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 км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форма Земли меняет в жизни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454713"/>
            <a:ext cx="3619500" cy="12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вниз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любой точке Земли отвес направлен не в одну общую сторону, а к центру планеты. Поэтому понятие «вниз» всегда связано с местным местоположением.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19900"/>
            <a:ext cx="3619500" cy="12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 широта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Солнца над горизонтом меняется по широте и сезону. Из-за этого в разных странах день и тень выглядят по-разному.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географические данные о размерах Земли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размеры Земли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величин помогает увидеть, что Земля почти одинакова по главным направлениям, но всё же немного отличается по форме.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Экваториальная окружность чуть больше меридиональной, значит Земля слегка сплюснута у полюсов, а не является идеальной сферой.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средний радиус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65600" y="1476975"/>
            <a:ext cx="4733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среднее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радиус нужен как удобное обобщение. Он помогает описывать Землю одним числом, хотя в разных направлениях её размеры немного различаются.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65600" y="2958122"/>
            <a:ext cx="4733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размерами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радиуса получают диаметр планеты. Такие величины используют в географии, навигации и расчётах, когда важно представить Землю как целое.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узнавали размеры Земли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744500" y="1437975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Эратосфена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 III веке до н. э. Эратосфен сравнил тени в Сиене и Александрии и получил удивительно точную оценку.
</a:t>
            </a:r>
            <a:endParaRPr lang="en-US" sz="1258" dirty="0"/>
          </a:p>
        </p:txBody>
      </p:sp>
      <p:sp>
        <p:nvSpPr>
          <p:cNvPr id="11" name="Text 3"/>
          <p:cNvSpPr txBox="1"/>
          <p:nvPr/>
        </p:nvSpPr>
        <p:spPr>
          <a:xfrm>
            <a:off x="3744513" y="2584422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размер Земли уточняют с помощью спутников, радиосигналов и геодезических измерений, которые дают очень высокую точность.
</a:t>
            </a:r>
            <a:endParaRPr lang="en-US" sz="1258" dirty="0"/>
          </a:p>
        </p:txBody>
      </p:sp>
      <p:sp>
        <p:nvSpPr>
          <p:cNvPr id="12" name="Text 4"/>
          <p:cNvSpPr txBox="1"/>
          <p:nvPr/>
        </p:nvSpPr>
        <p:spPr>
          <a:xfrm>
            <a:off x="3744513" y="3730873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измерений сходятся в одном выводе: Земля огромна, но её можно изучать и измерять научно.
</a:t>
            </a:r>
            <a:endParaRPr lang="en-US" sz="125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размеры Земли в числах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размеров Земли показывает, что планета велика, а её форма отличается от идеальной сферы лишь немного.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основные размеры Земли близки по порядку величины и подтверждают: это одна большая планета, слегка отличающаяся по направлениям.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географические данные о размерах Земли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понимать масштаб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280029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соотношение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удобно выбрать понятное соотношение: сколько километров в природе соответствует 1 сантиметру на модели. Без этого большие расстояния трудно представить и сравнить.
</a:t>
            </a:r>
            <a:endParaRPr lang="en-US" sz="1224" dirty="0"/>
          </a:p>
        </p:txBody>
      </p:sp>
      <p:sp>
        <p:nvSpPr>
          <p:cNvPr id="9" name="Text 3"/>
          <p:cNvSpPr txBox="1"/>
          <p:nvPr/>
        </p:nvSpPr>
        <p:spPr>
          <a:xfrm>
            <a:off x="3129739" y="2280027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Перевести расстояние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переводят реальные расстояния в сантиметры на схеме. Например, при масштабе 1 см = 1000 км отрезок 5000 км будет равен 5 см.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79475" y="2280027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данные наглядными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масштаб делает Землю «читаемой»: крупные числа превращаются в наглядные размеры, а сравнение объектов становится проще и точнее.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глобус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411160"/>
            <a:ext cx="3950400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помогает увидеть Землю целиком и понять её форму без сильных искажений, которые неизбежны на плоском изображении.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000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объектов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нём видно, как расположены материки и океаны друг относительно друга, а не только отдельные участки поверхности.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08792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удобно использовать для изучения широты и долготы: линии координат показаны так же, как на самой планете.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915854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особенно полезен на уроках, где важно сравнить реальную Землю и её уменьшенную модель, не теряя главных признаков.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глобуса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98400" y="1338403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вращения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5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рассматривают ось вращения глобуса: она показывает, вокруг какой линии Земля вращается и как ориентирована модель в пространстве.
</a:t>
            </a:r>
            <a:endParaRPr lang="en-US" sz="1080" dirty="0"/>
          </a:p>
        </p:txBody>
      </p:sp>
      <p:sp>
        <p:nvSpPr>
          <p:cNvPr id="11" name="Text 3"/>
          <p:cNvSpPr txBox="1"/>
          <p:nvPr/>
        </p:nvSpPr>
        <p:spPr>
          <a:xfrm>
            <a:off x="398400" y="2186185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Полюса и экватор
</a:t>
            </a:r>
            <a:pPr algn="l" indent="0" marL="0">
              <a:lnSpc>
                <a:spcPct val="115000"/>
              </a:lnSpc>
              <a:buNone/>
            </a:pPr>
            <a:r>
              <a:rPr lang="en-US" sz="47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находят полюса и экватор. Эти ориентиры помогают сразу понять, где север, юг и середина планеты.
</a:t>
            </a:r>
            <a:endParaRPr lang="en-US" sz="1132" dirty="0"/>
          </a:p>
        </p:txBody>
      </p:sp>
      <p:sp>
        <p:nvSpPr>
          <p:cNvPr id="12" name="Text 4"/>
          <p:cNvSpPr txBox="1"/>
          <p:nvPr/>
        </p:nvSpPr>
        <p:spPr>
          <a:xfrm>
            <a:off x="398400" y="30339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Сетка линий
</a:t>
            </a:r>
            <a:pPr algn="l" indent="0" marL="0">
              <a:lnSpc>
                <a:spcPct val="115000"/>
              </a:lnSpc>
              <a:buNone/>
            </a:pPr>
            <a:r>
              <a:rPr lang="en-US" sz="45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изучают меридианы и параллели. Они образуют сеть линий, по которой удобно определять положение точек.
</a:t>
            </a:r>
            <a:endParaRPr lang="en-US" sz="1080" dirty="0"/>
          </a:p>
        </p:txBody>
      </p:sp>
      <p:sp>
        <p:nvSpPr>
          <p:cNvPr id="13" name="Text 5"/>
          <p:cNvSpPr txBox="1"/>
          <p:nvPr/>
        </p:nvSpPr>
        <p:spPr>
          <a:xfrm>
            <a:off x="398400" y="38817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схема
</a:t>
            </a:r>
            <a:pPr algn="l" indent="0" marL="0">
              <a:lnSpc>
                <a:spcPct val="115000"/>
              </a:lnSpc>
              <a:buNone/>
            </a:pPr>
            <a:r>
              <a:rPr lang="en-US" sz="45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все элементы составляют географическую сетку глобуса — основу для чтения карты и нахождения объектов на Земле.
</a:t>
            </a:r>
            <a:endParaRPr lang="en-US" sz="108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Ось, полюса, экватор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42403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Земли — это воображаемая линия, проходящая через центр планеты. Именно вокруг неё Земля делает один оборот за сутки.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388183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Полюса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Полюса находятся на концах этой линии. Северный полюс и Южный полюс помогают определить главные направления на глобусе.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96415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 — это линия, которая делит Землю на два полушария: Северное и Южное. Он лежит посередине между полюсами.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04646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координат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Меридианы соединяют полюса, а параллели идут вокруг Земли, не пересекаясь с ними. По ним строится географическая сетка.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и долгота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744500" y="1437975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широта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показывает, насколько далеко точка находится от экватора: к северу или к югу. Чем больше значение, тем ближе место к полюсу.
</a:t>
            </a:r>
            <a:endParaRPr lang="en-US" sz="1258" dirty="0"/>
          </a:p>
        </p:txBody>
      </p:sp>
      <p:sp>
        <p:nvSpPr>
          <p:cNvPr id="11" name="Text 3"/>
          <p:cNvSpPr txBox="1"/>
          <p:nvPr/>
        </p:nvSpPr>
        <p:spPr>
          <a:xfrm>
            <a:off x="3744513" y="2584422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долгота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Долгота помогает определить положение точки относительно начального меридиана: к востоку или к западу от него. Это вторая часть координат.
</a:t>
            </a:r>
            <a:endParaRPr lang="en-US" sz="1258" dirty="0"/>
          </a:p>
        </p:txBody>
      </p:sp>
      <p:sp>
        <p:nvSpPr>
          <p:cNvPr id="12" name="Text 4"/>
          <p:cNvSpPr txBox="1"/>
          <p:nvPr/>
        </p:nvSpPr>
        <p:spPr>
          <a:xfrm>
            <a:off x="3744513" y="3730873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определение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широту и долготу используют вместе, можно точно найти любое место на глобусе или карте, даже если оно очень маленькое.
</a:t>
            </a:r>
            <a:endParaRPr lang="en-US" sz="125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место на глобусе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определения координат на глобусе и карте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карты и глобуса на основе учебного материала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и карта: что искажается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выбор между картой и глобусом зависит от задачи: плоскость удобна для обзора, а объёмная модель — для точности формы.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выигрывает в удобстве обзора, но глобус лучше сохраняет реальную форму Земли; для точного изучения модели он незаменим.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Мини-викторина по теме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411160"/>
            <a:ext cx="3950400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 — самая длинная параллель, потому что он проходит по середине Земли и делит её на два полушария.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000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Меридианы всегда соединяют Северный и Южный полюса, поэтому они помогают ориентироваться по долготе.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08792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Широту отсчитывают от экватора к северу или к югу, а не от полюсов, как иногда думают.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915854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слегка сплюснута у полюсов, потому что вращается вокруг своей оси и не имеет идеальной формы шара.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 модели глобуса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 — не идеальный шар, а слегка сплюснутая планета с точно измеренными размерами. Глобус помогает увидеть её форму, линии координат и взаимное расположение объектов без лишних искажений.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2026-07-26T11:49:10Z</dcterms:created>
  <dcterms:modified xsi:type="dcterms:W3CDTF">2026-07-26T11:49:10Z</dcterms:modified>
</cp:coreProperties>
</file>