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Л.Н. Толстой «После бала»: любовь, контраст и нравственный выбор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праздник и жестокость в одном рассказе.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Толстой показал правду за внешним блеском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«После бала» относится к позднему творчеству Толстого и связан с его размышлениями о совести, насилии и человеческом достоинстве. Через историю одного героя писатель показывает, как внешняя красота может скрывать жестокую реальность.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рассказа: воспоминание о прошлом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ведётся от первого лица: взрослый Иван Васильевич вспоминает молодость и оценивает её уже с высоты жизненного опыта и пережитого потрясения.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строится на двух резко противопоставленных эпизодах — блистательном бале и утренней сцене наказания. Между ними возникает сильный смысловой разрыв.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сопоставление этих картин делает «после бала» не просто временем действия, а главным событием, которое меняет взгляд героя на мир.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Васильевич — главный герой и рассказчик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и впечатлительный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Васильевич — искренний молодой дворянин, умеющий замечать детали и остро переживать происходящее. В начале рассказа он полон радости и влюблённости. Это делает его особенно живым и понятным читателю.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не может мириться с жестокостью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увиденного утром герой не просто разочаровывается, а внутренне взрослеет. Его решение не связывать жизнь с военной службой показывает силу совести и способность сделать нравственный выбор.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Полковник: два лица одного человека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балу — образ безупречного офицера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Полковник выглядит как человек, которому хочется доверять: он держится прямо, учтиво разговаривает, уверенно танцует и кажется воплощением порядка. Для Ивана Васильевича он почти идеален. Именно поэтому последующее открытие особенно поражает.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— участник жестокого наказания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человек на плацу уже не вызывает восхищения. Перед читателем предстаёт офицер, спокойно наблюдающий за болью солдата и требующий исполнения наказания. Контраст между двумя сценами разрушает прежний образ благородства.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системы, а не только одного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не только личную двойственность полковника, но и бесчеловечность самой военной среды. За внешней выправкой и дисциплиной скрываются страх, равнодушие и привычка к насилию.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Варенька и образ светлого идеала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Варенька показана как добрая, мягкая и ласковая девушка. Её улыбка и лёгкость движений создают ощущение праздника, а не просто красивого вечера.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белое платье, музыка и танец связывают образ Вареньки с молодостью, чистотой и надеждой. Для героя она становится символом счастья и светлой мечты.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Васильевич восхищается не только её внешностью, но и теплом, которое она излучает. Поэтому чувство к ней кажется ему настоящим и очень сильным.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сцены наказания прежняя радость уже не может быть безоблачной. Красота Вареньки остаётся, но рядом с ней в памяти встаёт жестокость, увиденная утром.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цепочка: от бала к нравственному потрясению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Л.Н. Толстого «После бала»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как главный художественный приём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постоянно ставит рядом противоположные картины: вальс и барабанный бой, светлый зал и серое утро, улыбки и страх. Так читатель особенно остро чувствует перемену.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балу всё звучит мягко и радостно: музыка, смех, спокойные разговоры, лёгкие движения. После бала появляются резкие команды, крики и тяжёлая тишина перед наказанием.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не только увидеть разницу между двумя сценами, но и понять главную мысль рассказа: внешняя красота не гарантирует доброты и справедливости.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сцены — два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и утро показаны через разные ощущения: один эпизод кажется лёгким и нарядным, другой — тяжёлым и тревожным.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подчёркивает главный смысл: одна и та же жизнь может выглядеть празднично и страшно одновременно.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Л.Н. Толстой, рассказ «После бала»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герое после увиденного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стало серьёзным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Влюблённость Ивана Васильевича уже не выглядит беззаботной. После увиденного он начинает смотреть на людей и события внимательнее и глубже, чем раньше.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оказалась важнее карьеры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понимает, что нельзя строить жизнь на согласии с жестокостью. Поэтому он отказывается от военной службы, хотя это могло открыть ему путь к успеху.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Потрясение превратилось в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зрелище не просто напугало его, а заставило принять твёрдое решение. Иван Васильевич выбирает не удобство, а внутреннюю честность.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Несправедливость стала личной проблемой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чужая боль перестаёт быть чем-то далёким. Он не хочет жить в мире, где насилие считается нормой и прикрывается словами о порядке.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как символ беззащитного человека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в рассказе не имеет имени, поэтому воспринимается как любой человек, которого можно унизить силой и лишить права на сострадание.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его не преступником, а живым человеком: он страдает, боится и не может защитить себя перед жестоким наказанием.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безымянность усиливает трагедию: читатель видит не частный случай, а судьбу человека, полностью зависимого от власти и приказа.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писатель разоблачает систему, где дисциплина ставится выше человечности, а насилие выдаётся за обычный порядок.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роль в сюжете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персонажей помогает увидеть, как через них раскрывается главная мысль рассказа.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воплощает важную сторону конфликта: любовь, красоту, власть и страдание. Их сопоставление помогает понять, почему личное впечатление героя превращается в нравственный перелом.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Л.Н. Толстого «После бала»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детали, создающие правдоподобие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простые фразы звучат естественно и без лишнего украшения, поэтому сцены бала и наказания воспринимаются особенно ясно и убедительно.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звуки, и зрительные образы: музыка, команды, крики, свет, грязь и серый рассвет помогают читателю почти увидеть и услышать происходящее.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точно передаёт бытовые и военные детали: мундиры, белые перчатки, барабаны, плац и холодное утро сразу делают картину узнаваемой.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контрастных эпизода помогают понять главную мысль: истинная ценность человека определяется совестью, а не чином, формой или красивой оболочкой.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Л.Н. Толстого «После бала»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в рассказе резко противопоставлены, чтобы показать, как обманчиво внешнее благополучие.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в русской литературе как проверка героев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бал часто показывает, кто герой на самом деле: как он говорит, двигается, кого уважает и умеет ли сохранить достоинство среди блеска и внимания.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праздничная сцена кажется красивой, но рядом с ней особенно заметны неравенство и скрытая жестокость. Поэтому первое впечатление оказывается обманчивым.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эпохой Толстого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сохраняются жёсткая военная дисциплина, страх перед властью и телесные наказания, которые Толстой воспринимает как признак бесчеловечности.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 год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публикуется уже после смерти Толстого и сразу воспринимается как сильное нравственное высказывание.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1903 год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создаёт рассказ, обращаясь к темам совести, насилия и личной ответственности за чужую боль.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читают как протест против равнодушия и как напоминание о том, что внешняя почтительность не отменяет жестокости.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линия героя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резкий спад, но и последующее внутреннее взросление: герой не смиряется с увиденным, а делает моральный вывод.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перелом происходит после утренней сцены. Потрясение становится точкой, после которой герой уже не может жить по-старому.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Л.Н. Толстого «После бала»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изучают в школе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небольшой по объёму, но очень ёмкий: в нём есть ясный сюжет, сильный конфликт и запоминающиеся образы, которые легко обсуждать на уроке.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несправедливость, понимать чужую боль и видеть, как одно событие способно изменить взгляд человека на жизнь.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его примере удобно разбирать композицию, контраст, роль деталей и авторскую позицию без сложных терминов и длинных отступлений.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школьникам говорить о нравственном выборе простыми словами и связывать литературу с реальными жизненными ситуациями.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произведению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бала и жестокость утра показывают, как один и тот же мир может быть красивым снаружи и страшным по сути, если смотреть внимательнее.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Васильевич становится примером человека, который не оправдывает насилие и выбирает честность перед собой, а не удобное молчание.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убеждает: настоящее достоинство видно в отношении к слабому, а любовь, контраст и нравственный выбор делают рассказ особенно сильным.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рассказа «После бала»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напоминает: за красивой оболочкой может скрываться жестокость, а один увиденный поступок способен изменить судьбу человека. Рассказ учит выбирать совесть и сострадание.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2026-05-22T19:15:21Z</dcterms:created>
  <dcterms:modified xsi:type="dcterms:W3CDTF">2026-05-22T19:15:21Z</dcterms:modified>
</cp:coreProperties>
</file>