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функции в точке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функция ведёт себя рядом с заданным числом и почему это важно?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предел в 10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переводит школьную алгебру к математическому анализу: он позволяет строго описывать поведение функции около точки, понимать непрерывность и разрывы, а также готовит к изучению производной и более сложных методов вычисления.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Интуитивный смысл предела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сама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описывает не значение функции в точке, а её поведение вблизи неё. Поэтому важнее, к чему стремятся значения, чем-то, что записано прямо в одной точке.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может отсутствовать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может иметь предел даже тогда, когда f(a) не определено или отличается от найденного числа. Это показывает, что приближение и точное значение — разные понятия.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приближение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предел, полезно исследовать таблицу значений, график и простые числовые примеры. Во всех случаях мы наблюдаем, как меняется функция при сближении с точкой.
</a:t>
            </a:r>
            <a:endParaRPr lang="en-US" sz="1189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Окрестность важнее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в том, что поведение функции в малой окрестности точки даёт больше информации, чем само значение в одной выбранной позиции.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представление предела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Отметка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выделяют аргумент x = a и отмечают уровень, к которому стремится график. Это помогает увидеть, как значения функции выстраиваются вокруг одной высоты.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слева и справа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с обеих сторон приближается к одному числу, предел существует. На рисунке это выглядит как движение точек к одному горизонтальному уровню независимо от направления.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«Дырка» на графике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точке есть разрыв или значение функции не совпадает с пределом. Тогда на схеме показывают пустую точку, чтобы подчеркнуть различие между пределом и f(a).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существования предела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исследовании функции в точке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предела функции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L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L называют пределом функции f(x) при x→a, если значения функции можно сделать сколь угодно близкими к L, выбирая x достаточно близкими к a.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lim x→a f(x)=L — это краткая и точная формула, которая выражает идею приближения. Она показывает, к какому числу стремится функция при подходе к точке a.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значение в точке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не равен обязательному вычислению f(a). Он описывает поведение функции рядом с точкой и может существовать даже тогда, когда значение в самой точке не задано.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приближения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определения состоит в том, что функцию можно приблизить к нужному числу настолько близко, насколько требуется. Это делает предел основой строгого анализа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313835"/>
            <a:ext cx="4534800" cy="22073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«Предел функции в точке»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 их смысл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прочитать запись предела и понять роль каждого элемента формулы.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описывает поведение функции вблизи точки и не требует, чтобы значение в самой точке обязательно совпадало с L.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для учебного анализа, без статистических данных
</a:t>
            </a:r>
            <a:endParaRPr lang="en-US" sz="909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поведения функции около точки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четыре типичные ситуации, с которыми ученик сталкивается при изучении пределов и разрывов.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совпадают односторонние пределы и значение функции, тем проще поведение графика; различие или неограниченность сразу указывает на проблему.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пределы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Левый предел lim x→a− f(x) описывает поведение функции при подходе к точке a только со стороны меньших значений x. Он особенно важен для функций с разными ветвями.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Левый предел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Правый предел lim x→a+ f(x) показывает, к чему стремится функция, когда x приближается к a справа. Сравнение с левым пределом позволяет проверить непрерывность и наличие скачка.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Правый предел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предел в точке существует только тогда, когда левый и правый пределы существуют и совпадают. Если они различны, функция ведёт себя по-разному по обе стороны точки.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существования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непрерывна в точке a, когда существует предел при x→a, сама функция определена в этой точке и выполнено равенство lim x→a f(x)=f(a).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разрыва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означает, что график не имеет скачка, «дырки» или внезапного обрыва в данной точке. Поэтому она описывает наиболее плавное и предсказуемое поведение функции.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непрерывность основана на существовании предела, но не каждый предел гарантирует непрерывность. Если значение в точке не совпадает с пределом, возникает разрыв или устранимая особенность.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предела и непрерывности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разрывов и их признаки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Устранимый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существует, но в самой точке функция не определена или задана иначе. На графике это выглядит как «дырка», которую можно мысленно заполнить одним числом.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Бесконечный разрыв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приближении к точке значения функции неограниченно растут или убывают. Такой случай обычно связан с вертикальной асимптотой и отсутствием обычного предела.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скачка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и справа функция подходит к разным значениям. График не соединяется в одной точке, потому что левый и правый пределы не совпадают.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иллюстрация по теме предела функции в точке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функций с разным предельным поведением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сопоставляет четыре характерных случая и помогает увидеть, что важны не только числа, но и форма графика в окрестности точки.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можно быстро отличить совпадение предела со значением, устранимый разрыв, скачок и бесконечное поведение функции.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свойства пределов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пределы двух функций существуют, то предел их суммы равен сумме пределов, а предел разности — разности пределов. Это позволяет разбивать сложное выражение на более простые части.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произведения находится по отдельности для каждого множителя: достаточно, чтобы существовали пределы исходных функций. Такой приём особенно удобен при работе с многочленами и рациональными выражениями.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дроби важно, чтобы предел знаменателя не был равен нулю. Если это условие выполняется, предел частного равен частному пределов, и вычисление можно вести по стандартной формуле.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множитель можно вынести за знак предела без изменения сути выражения. Это одно из самых простых правил, которое часто сокращает вычисления и делает запись короче.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пределов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свойств предела функции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используемые правила вычисления пределов и главное условие для частного.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пределов позволяют переходить от исходного выражения к более простому и вычислять результат без графических построений.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вычислять предел пошагово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стандартных приёмах школьного курса: подстановка, проверка неопределённости и алгебраические преобразования.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35020"/>
            <a:ext cx="317700" cy="25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13450"/>
            <a:ext cx="317700" cy="28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03250"/>
            <a:ext cx="317700" cy="31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убрать неопределённость 0/0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дроби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числителе и знаменателе есть общий множитель, его можно сократить после разложения на множители. Это самый частый путь к устранению неопределённости 0/0.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квадратов, квадрат суммы и квадрат разности часто превращают неопределённую дробь в выражение, которое легко упростить. Эти формулы особенно полезны в стандартных школьных примерах.
</a:t>
            </a:r>
            <a:endParaRPr lang="en-US" sz="978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выражении есть корень, полезно умножить числитель и знаменатель на сопряжённое выражение. Такой приём убирает корень и позволяет увидеть скрытое сокращение.
</a:t>
            </a:r>
            <a:endParaRPr lang="en-US" sz="1084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удобнее ввести новую переменную, чтобы выразить предел в более простом виде. Это помогает свести сложную задачу к знакомой форме и избежать лишних вычислений.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прикладные примеры из школьного курса математики и естественно-научных задач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в реальных и прикладных ситуациях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точный результат получают не сразу, а через последовательное уменьшение шага, интервала или масштаба рассматриваемого процесса.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идея предела связывает физику, экономику и измерения: искомая величина раскрывается через приближение.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предел и значение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это выглядит как попытка прочитать число в точке, не замечая «дырку» или отдельную отмеченную точку. Предел может существовать, даже если значение функции в этой точке другое или отсутствует.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 левую и правую стороны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кусочной функции важно проверить поведение с двух сторон от точки. Если смотреть только на одну ветвь, легко не заметить скачок, хотя именно он делает предел несуществующим.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Смешивать бесконечность и отсутствие предела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асимптота часто воспринимается как «очень большой» предел, но в школьной записи это уже бесконечное поведение. На рисунке такая ошибка особенно заметна возле резко уходящего вверх или вниз графика.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 теме предела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уверенно отличать значение функции в точке от её предела и понимать, что эти величины могут совпадать, различаться или одна из них может быть не определена.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односторонними пределами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уметь находить левый и правый пределы в простых случаях, особенно для кусочных функций, где именно сравнение двух сторон показывает наличие или отсутствие общего предела.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Распознавать разрывы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узнавать устранимый разрыв, скачок и бесконечное поведение по графику и краткому аналитическому выражению. Это помогает быстро выбирать верный способ решения задачи.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Применять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использовать свойства пределов в элементарных выражениях, выполнять разложение, сокращение и другие базовые преобразования. Эти навыки становятся основой для изучения непрерывности и производной.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 — язык изменения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в точке позволяет описывать не только число, но и само приближение, соединяя график, формулы и реальные процессы. Именно поэтому он открывает путь к непрерывности, разрывам и производной.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2026-05-30T03:20:36Z</dcterms:created>
  <dcterms:modified xsi:type="dcterms:W3CDTF">2026-05-30T03:20:36Z</dcterms:modified>
</cp:coreProperties>
</file>