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TV in Russia: телевидение как тема для урока английского языка в 6 классе
</a:t>
            </a:r>
            <a:endParaRPr lang="en-US" sz="274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в России, школьная лексика и English for everyday life.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рядом с нами каждый день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рядом с нами каждый день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семей телевидение — привычный источник новостей, спорта и совместного отдыха. Эта тема помогает шестиклассникам говорить по-английски о семье, свободном времени и любимых программах на понятном, жизненном материале.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 TV на английском языке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нужные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запомнить TV, television, channel, programme, presenter, viewer, screen и remote control. Эти слова помогают описать сам телевизор, передачу и людей, которые её смотрят.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003627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передач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разных программ используют слова news, cartoon, film, series, sports, quiz show, talk show и documentary. Они часто встречаются в разговорах о том, что любят смотреть дети и взрослые.
</a:t>
            </a:r>
            <a:endParaRPr lang="en-US" sz="1088" dirty="0"/>
          </a:p>
        </p:txBody>
      </p:sp>
      <p:sp>
        <p:nvSpPr>
          <p:cNvPr id="13" name="Text 4"/>
          <p:cNvSpPr txBox="1"/>
          <p:nvPr/>
        </p:nvSpPr>
        <p:spPr>
          <a:xfrm>
            <a:off x="3737253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нужны выражения watch TV, turn on the TV, switch off the TV и change the channel. С ними легко составлять короткие и понятные предложения о повседневных привычках.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5470878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выборе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рассказать о своих предпочтениях, можно использовать prefer a programme, like cartoons и favourite channel. Такие выражения особенно полезны, когда нужно говорить о любимых передачах в классе.
</a:t>
            </a:r>
            <a:endParaRPr lang="en-US" sz="1078" dirty="0"/>
          </a:p>
        </p:txBody>
      </p:sp>
      <p:sp>
        <p:nvSpPr>
          <p:cNvPr id="15" name="Text 6"/>
          <p:cNvSpPr txBox="1"/>
          <p:nvPr/>
        </p:nvSpPr>
        <p:spPr>
          <a:xfrm>
            <a:off x="7204485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Advertisement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advertisement обозначает рекламу, которую зрители видят между программами. Оно важно для понимания того, как устроено телевидение и почему некоторые передачи прерываются рекламными блоками.
</a:t>
            </a:r>
            <a:endParaRPr lang="en-US" sz="10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возрастов совпадают не все интересы: детям чаще нужны мультфильмы, а взрослым — новости и сериалы.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программы чаще всего смотрят по телевидению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жанры — новости и сериалы; при этом каналы стараются удержать и детскую, и взрослую аудиторию.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типичным программным сеткам российских телеканалов, 2026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683" y="2889325"/>
            <a:ext cx="2165252" cy="190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79010" y="2889955"/>
            <a:ext cx="2165998" cy="19079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6560" y="2889955"/>
            <a:ext cx="2165998" cy="19079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42560" y="2889955"/>
            <a:ext cx="2165998" cy="190793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российские телеканалы и их содержание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0985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канал: новости и крупные 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канал знаком многим зрителям благодаря новостям, фильмам и большим телевизионным проектам. На нём часто показывают передачи, которые обсуждают всей семьёй, поэтому канал легко узнать даже по короткому фрагменту эфира. Его образ связан с масштабом и ежедневной повесткой.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245755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1 и НТВ: информация и сериалы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1 обычно ассоциируется с новостями, фильмами и общественно значимыми программами, а НТВ — с новостями и сериалами. Эти каналы выбирают те, кому важны актуальные события и привычный вечерний просмотр после школы или работы.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5510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ТНТ и СТС: развлекательный экран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ТНТ и СТС ориентированы на развлечение: комедийные шоу, сериалы и лёгкие программы для отдыха. Их часто включают вечером, когда хочется расслабиться, а телевизор становится частью семейного досуга и общения.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2110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Матч ТВ: спорт в прямом эфире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Матч ТВ показывает спортивные трансляции, обзоры и новости о соревнованиях. Такой канал особенно интересен тем, кто следит за матчами и хочет видеть результат сразу, а не только читать о нём позже в интернете.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канала, пример, содержание и основная аудитория помогают быстро понять, для кого создана программа.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телеканалов в России и их аудитория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канала напрямую связан с интересами зрителей: содержание подбирают под возраст, привычки и тему программы.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распространённым типам телеканалов в 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и английский язык в 6 классе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1229275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привычках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watch TV in the evening помогает описывать обычный распорядок дня. Она проста, но показывает умение говорить о свободном времени и повседневных занятиях.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1968791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Рассказываем о предпочтениях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My favourite programme is… удобно для ответа о любимой передаче. Оно тренирует не только слова по теме TV, но и умение строить короткий связный ответ.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2708307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Выражаем вкус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like cartoons и I do not like advertisements подходят для разговора о том, что нравится и не нравится. Они помогают сравнивать разные жанры и объяснять свой выбор.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475800" y="3447823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Задаём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What is your favourite channel? и Do you watch news or cartoons? учат вести простой диалог. С их помощью легко обменяться мнениями в паре или в классе.
</a:t>
            </a:r>
            <a:endParaRPr lang="en-US" sz="1164" dirty="0"/>
          </a:p>
        </p:txBody>
      </p:sp>
      <p:sp>
        <p:nvSpPr>
          <p:cNvPr id="15" name="Text 6"/>
          <p:cNvSpPr txBox="1"/>
          <p:nvPr/>
        </p:nvSpPr>
        <p:spPr>
          <a:xfrm>
            <a:off x="475800" y="4187318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досугом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телевидения естественно соединяется с family time и weekends. Поэтому школьникам проще говорить по-английски о том, что они смотрят дома вместе с близкими.
</a:t>
            </a:r>
            <a:endParaRPr lang="en-US" sz="116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телепередача попадает к зрителю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программы: от идеи до просмотра на экране или в приложении.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на телевидении и их роль в жизни людей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сообщают новости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Телевизионные новости рассказывают о погоде, транспорте, праздниках, спорте и важных событиях в стране и мире. Для зрителей это быстрый способ узнать главное за несколько минут и обсудить услышанное дома или в классе.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в студии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новостной программе обычно есть ведущий, репортёры и короткие видеосюжеты с места события. Студия, экран с заголовками и спокойная подача помогают зрителю быстро понять, что произошло и почему это важно.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урока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темы особенно полезны слова news, reporter, studio, live и breaking news. Они часто встречаются в современных информационных программах и помогают описывать выпуск новостей на английском языке точно и понятно.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эфир обычно короче и спокойнее, а вечерний — разнообразнее и заметнее для всей семьи.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обычная телепрограмма дня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строится вокруг времени, когда зрители дома: новости и детские блоки — утром, сериалы и шоу — вечером.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типичной сетки эфира российских телеканалов, 2026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3305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9921" y="1916405"/>
            <a:ext cx="218925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46995"/>
            <a:ext cx="236400" cy="1891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о телевизионной рекламе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дохода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Рекламные ролики помогают телеканалам получать средства на съёмки, монтаж и оплату работы всей команды. Поэтому реклама — не просто пауза, а часть экономики телевидения.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передачами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рекламные блоки ставят между программами или внутри популярных шоу. Так канал сохраняет внимание зрителя и одновременно показывает товары, услуги и новые бренды.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урока английского полезны слова advertisement, commercial, product и brand. Они часто встречаются в названиях роликов, на экране и в обсуждении рекламы дома.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заметна в эфире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развлекательных каналах реклама встречается чаще, чем на новостных. Это связано с большим количеством шоу, сериалов и семейных передач, где рекламные паузы легче встроить в расписание.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183421"/>
            <a:ext cx="5163300" cy="1055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технологии просмотра и их особенности. Она помогает увидеть, как телевидение стало доступным не только на домашнем экране.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просмотра телевидения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зритель выбирает не только канал, но и удобное устройство: телевизор, смартфон, планшет или ноутбук.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учебная таблица по способам просмотра телевидения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 региональном телевидении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 региональном телевидении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4139401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телеканалы особенно ценны там, где людям нужны короткие и понятные новости о жизни своего района или области. Они дополняют федеральные каналы более близкой темой.
</a:t>
            </a:r>
            <a:endParaRPr lang="en-US" sz="1094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394020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канал помогает быстро узнать, что происходит поблизости, и почувствовать связь с местным сообществом. Для зрителя это не абстрактные новости, а события, которые касаются его лично.
</a:t>
            </a:r>
            <a:endParaRPr lang="en-US" sz="1094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2648645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телевидение показывает праздники, концерты, выставки и другие события, которые происходят рядом с домом. Благодаря этому зрители лучше узнают свой город и его традиции.
</a:t>
            </a:r>
            <a:endParaRPr lang="en-US" sz="1094" dirty="0"/>
          </a:p>
        </p:txBody>
      </p:sp>
      <p:sp>
        <p:nvSpPr>
          <p:cNvPr id="16" name="Text 6"/>
          <p:cNvSpPr txBox="1"/>
          <p:nvPr/>
        </p:nvSpPr>
        <p:spPr>
          <a:xfrm>
            <a:off x="270000" y="1903269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дети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местном эфире часто появляются сюжеты о школьных конкурсах, олимпиадах, спортивных соревнованиях и детских проектах. Это делает канал понятным для семей с детьми школьного возраста.
</a:t>
            </a:r>
            <a:endParaRPr lang="en-US" sz="1094" dirty="0"/>
          </a:p>
        </p:txBody>
      </p:sp>
      <p:sp>
        <p:nvSpPr>
          <p:cNvPr id="17" name="Text 7"/>
          <p:cNvSpPr txBox="1"/>
          <p:nvPr/>
        </p:nvSpPr>
        <p:spPr>
          <a:xfrm>
            <a:off x="270000" y="1157900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новости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каналы рассказывают о событиях города и области: дорожной ситуации, погоде, городских событиях и важной общественной жизни. Такая информация особенно близка жителям конкретного региона.
</a:t>
            </a:r>
            <a:endParaRPr lang="en-US" sz="106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выбор программы всё сильнее влияют записи выпусков, онлайн-платформы и просмотр с мобильных устройств. Это меняет удобство и время просмотра.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 привычках просмотра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 постепенно усиливают позиции, но телевизор остаётся важным экраном для семейного и новостного просмотра.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визуализация по описанию тенденций просмотра телевидения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телепрограммы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учебного процесса производства телепередачи: от идеи до реакции зрителей.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развиваются детские и образовательные передачи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них часто начинается детский просмотр: короткие истории, яркие герои и понятный сюжет помогают удерживать внимание и создают дружелюбное настроение.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Викторины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идут передачи с вопросами и заданиями. Они развивают память, логическое мышление и интерес к знаниям через игру и соревнование.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Научно-популярные сюжеты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выпуски объясняют явления природы, животных, космос и спорт простыми словами. Для 6 класса это особенно удобно и наглядно.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Мини-уроки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образовательные вставки помогают повторять школьные темы. Яркие примеры, картинки и простые объяснения делают информацию легче для запоминания.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смотрят телевидение в современной семье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50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телевизор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экран остаётся удобным для семейного просмотра вечером. На нём проще собраться вместе, обсудить программу и смотреть новости, фильмы или спортивные матчи.
</a:t>
            </a:r>
            <a:endParaRPr lang="en-US" sz="1212" dirty="0"/>
          </a:p>
        </p:txBody>
      </p:sp>
      <p:sp>
        <p:nvSpPr>
          <p:cNvPr id="13" name="Text 3"/>
          <p:cNvSpPr txBox="1"/>
          <p:nvPr/>
        </p:nvSpPr>
        <p:spPr>
          <a:xfrm>
            <a:off x="2447683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и планшет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устройства дают возможность смотреть передачи в дороге, в гостях или в комнате без телевизора. Это удобно для повторов, коротких выпусков и онлайн-каналов.
</a:t>
            </a:r>
            <a:endParaRPr lang="en-US" sz="1215" dirty="0"/>
          </a:p>
        </p:txBody>
      </p:sp>
      <p:sp>
        <p:nvSpPr>
          <p:cNvPr id="14" name="Text 4"/>
          <p:cNvSpPr txBox="1"/>
          <p:nvPr/>
        </p:nvSpPr>
        <p:spPr>
          <a:xfrm>
            <a:off x="4625416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Smart TV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Smart TV объединяет обычный телевизор и интернет-сервисы. Зритель может выбирать выпуск, запускать приложение и смотреть программу тогда, когда это удобно именно ему.
</a:t>
            </a:r>
            <a:endParaRPr lang="en-US" sz="1215" dirty="0"/>
          </a:p>
        </p:txBody>
      </p:sp>
      <p:sp>
        <p:nvSpPr>
          <p:cNvPr id="15" name="Text 5"/>
          <p:cNvSpPr txBox="1"/>
          <p:nvPr/>
        </p:nvSpPr>
        <p:spPr>
          <a:xfrm>
            <a:off x="6803148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Ноутбук и приложения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через ноутбук или приложение подходит для записи передач и семейного выбора контента. Такой формат помогает совмещать телевидение с повседневным ритмом дома.
</a:t>
            </a:r>
            <a:endParaRPr lang="en-US" sz="121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сравнить полезные стороны телевидения и его ограничения. Это удобно для обсуждения на уроке и для короткого устного вывода.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телевидения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остаётся полезным источником информации и общих тем для семьи, но его стоит смотреть разумно и без лишнего времени перед экраном.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о роли телевидения в жизни семьи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в жизни школьников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разговоры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Телевизионные передачи часто становятся темой обсуждения за ужином или в выходные. Дети и взрослые вспоминают новости, героев программ и интересные моменты вместе.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003627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матчи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трансляции помогают школьникам следить за любимыми командами и узнавать результаты важных игр. Это делает телевидение частью общего семейного интереса.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3737253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Мультфильмы и фильмы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дети выбирают любимых персонажей именно после просмотра по телевидению. Яркие истории и знакомые герои часто остаются в памяти надолго.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5470878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5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праздников телевизор объединяет семью: показывают концерты, специальные выпуски и праздничные передачи. Такой просмотр становится частью домашней атмосферы.
</a:t>
            </a:r>
            <a:endParaRPr lang="en-US" sz="1105" dirty="0"/>
          </a:p>
        </p:txBody>
      </p:sp>
      <p:sp>
        <p:nvSpPr>
          <p:cNvPr id="15" name="Text 6"/>
          <p:cNvSpPr txBox="1"/>
          <p:nvPr/>
        </p:nvSpPr>
        <p:spPr>
          <a:xfrm>
            <a:off x="7204485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урока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запомнить useful words: family time, favourite show, news, sport, entertainment. Эти выражения легко использовать в коротких ответах о своём досуге.
</a:t>
            </a:r>
            <a:endParaRPr lang="en-US" sz="11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TV in Russia: что важно запомнить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в России остаётся важным источником новостей, семейного просмотра и учебной лексики на английском языке. Зная виды каналов, жанры программ и способы просмотра, легче говорить о теме уверенно.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2026-05-30T18:41:39Z</dcterms:created>
  <dcterms:modified xsi:type="dcterms:W3CDTF">2026-05-30T18:41:39Z</dcterms:modified>
</cp:coreProperties>
</file>