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в геометрии: от отрезка к гармоничной форме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пропорция связывает отрезки, фигуры и красоту?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и почему это относится к геометрии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показывает, как деление отрезка и построение фигур подчиняются одной пропорции. Здесь встречаются отрезки, прямоугольники, спирали, подобие и измерения — именно поэтому тема относится к геометрии.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1,618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помогает сравнивать длины и проверять, действительно ли деление близко к золотому.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золотого сечения из школьного курса геометрии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таково число φ, которое выражает эту особую пропорцию частей отрезка.
</a:t>
            </a:r>
            <a:endParaRPr lang="en-US" sz="18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золотой точки на отрезке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по измерениям и сравнению отношений находят золотое деление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прямоугольник и его превращения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пропорция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золотого прямоугольника длина и ширина относятся примерно как 1 к 1,618. Такая форма выглядит уравновешенной и часто используется как удобный пример пропорциональности.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Самоподобие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отрезать квадрат со стороной меньшей стороны, оставшаяся фигура снова будет золотым прямоугольником. Это делает его наглядным примером повторяющейся геометрической структуры.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спиралью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соединение квадратов внутри прямоугольника помогает увидеть плавную спираль. Она показывает, как простая схема может порождать сложный и узнаваемый рисунок.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этой фигуре удобно объяснять подобие, повторяемость и геометрические преобразования. Она помогает увидеть, как одно отношение сохраняется при изменении размера.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геометрических пропорций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φ не является крайним значением: оно расположено между почти квадратной и заметно вытянутой формой.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занимает среднее положение среди привычных пропорций, поэтому воспринимается как сбалансированное.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известных геометрических отношений: 1, 1,414, 1,618 и 2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694" y="1805966"/>
            <a:ext cx="511875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5694" y="3524916"/>
            <a:ext cx="511875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золотого сечения с последовательностью Фибоначчи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ряда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Фибоначчи начинается с простых чисел 1, 1, 2, 3, 5. Она удобна тем, что каждое следующее число получается из двух предыдущих.
</a:t>
            </a:r>
            <a:endParaRPr lang="en-US" sz="788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делить соседние числа, значение постепенно приближается к 1,618. Так обычные целые числа помогают увидеть приближение к золотой пропорции.
</a:t>
            </a:r>
            <a:endParaRPr lang="en-US" sz="778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13 к 8, 21 к 13 и 34 к 21 уже очень близки к φ. Чем дальше в ряду, тем точнее приближение.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делает последовательность Фибоначчи удобным учебным примером. Она показывает, как закономерность в числах может проявляться в геометрии.
</a:t>
            </a:r>
            <a:endParaRPr lang="en-US" sz="7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чисел Фибоначчи в природных объектах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где часто наблюдают спиральные структуры и какие числа при этом называют.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растениях спиральные структуры действительно связаны с числами Фибоначчи, но это не означает, что каждый объект подходит точно.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наблюдения и общеизвестные ботанические примеры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в природе: примеры и ограничения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как наглядный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подсолнечника семена располагаются по двум пересекающимся спиралям, и их числа часто называют числами Фибоначчи. Такой рисунок помогает растениям экономно заполнять поверхность. Однако точные значения зависят от конкретного цветка и стадии его роста.
</a:t>
            </a:r>
            <a:endParaRPr lang="en-US" sz="83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и ананас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чешуйках сосновой шишки и ананаса тоже заметны спиральные линии. Их удобно считать и сравнивать, поэтому эти объекты часто приводят на уроках. Но совпадение с золотым сечением обычно бывает приблизительным, а не идеальным.
</a:t>
            </a:r>
            <a:endParaRPr lang="en-US" sz="846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природный объект не всегда обязан иметь точную пропорцию φ. Иногда сходство замечают после измерений с большой погрешностью или выбирают только удачный участок. Наука требует проверять данные, а не полагаться на первое впечатление.
</a:t>
            </a:r>
            <a:endParaRPr lang="en-US" sz="84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в архитектуре и искусстве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 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живописи и графике пропорция φ помогает распределять крупные и мелкие элементы. Так композиция становится спокойнее и легче воспринимается глазом, особенно на прямоугольном поле.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обложки и книжная верстка иногда строятся на отношениях, близких к золотому сечению. Это помогает удержать внимание читателя и сделать страницу удобной для просмотра.
</a:t>
            </a:r>
            <a:endParaRPr lang="en-US" sz="910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закон, а приём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помнить, что золотое сечение — не обязательное правило, а один из способов построения формы. В искусстве оно работает тогда, когда действительно помогает замыслу и не мешает содержанию.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и пропорции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связывают с фасадами зданий и их частями, потому что близкие пропорции создают ощущение порядка. Но точные измерения часто показывают лишь приближение, а не строгое совпадение.
</a:t>
            </a:r>
            <a:endParaRPr lang="en-US" sz="9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 Пачоли, Леонардо да Винчи и эпоха Возрождения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 трудах Евклида описывались строгие геометрические отношения. Именно античная математика стала основой для дальнейшего изучения золотого сечения.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1509 год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 Пачоли публикует книгу «О божественной пропорции», где рассматривает золотое сечение как важную идею математики и красоты.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Леонардо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 создаёт рисунки к труду Пачоли, помогая показать пропорции наглядно и связать их с геометрическими фигурами.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пропорции изучали через перспективу, архитектуру и образ человека, поэтому золотое сечение стало частью науки и искусства.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число φ привлекает внимание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φ интересно тем, что соединяет строгую формулу, простые построения и узнаваемый образ в культуре.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свойства φ проявляются сразу в нескольких областях, поэтому число легко запоминается и часто обсуждается.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экспертная оценка по учебным признакам: математика, геометрия, природа и культура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мифы о золотом сечении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совпадение доказательно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объект кажется «золотым», это ещё не означает точное соответствие φ. Без измерений и сравнения сторон вывод остаётся лишь впечатлением.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важнее 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нужны реальные размеры, а не только фотография или удачно выбранный фрагмент. Иначе можно получить красивый, но ошибочный результат.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Погрешность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отклонение допустимо, если оно объясняется измерительной ошибкой. Но заметная разница с 1,618 уже показывает, что пропорция другая.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любят красивые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картины, здания и лица часто связывают с золотым сечением постфактум. Научный подход требует сначала измерить, а потом делать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пропорции в реальном объекте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измерения и сравнения с числом φ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в дизайне, логотипах и экранах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Логотип, который держит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логотипах пропорции, близкие к φ, помогают распределить элементы так, чтобы форма выглядела собранной и спокойной. Но удачный знак зависит не только от математики: важны простота, узнаваемость и удобство для маленького размера.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 карточка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обложках книг, плакатах и карточках дизайнеры иногда выбирают прямоугольники и деление поля, напоминающие золотое сечение. Это помогает выделить главное и оставить достаточно «воздуха», чтобы изображение не казалось перегруженным.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и интерфейс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интерфейсах пропорции применяют осторожно: удобство чтения, контраст и понятная навигация важнее любой формулы. Поэтому φ может быть полезным ориентиром, но окончательное решение всегда проверяют на практике.
</a:t>
            </a:r>
            <a:endParaRPr lang="en-US" sz="8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пропорций в разных объектах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примеры измерений и их сравнение с золотым сечением.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объекты оказываются близки к φ, другие заметно отличаются, поэтому каждое совпадение нужно проверять отдельно.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измерения и учебные наблюдения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1,618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удобно использовать для сравнения пропорций и показывает связь геометрии с алгеброй.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золотого сечения из школьного курса геометрии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приближённое значение числа φ, связанного с иррациональностью и уравнением x² = x + 1.
</a:t>
            </a:r>
            <a:endParaRPr lang="en-US" sz="15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тема используется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областях золотое сечение изучают строго, в других — как удобный образ гармонии и порядка.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область, тем важнее расчёт; чем нагляднее задача, тем чаще φ выступает как визуальный ориентир.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 общепринятых сфер применения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остаётся актуальной в школьной геометрии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пропорций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помогает повторить отношения отрезков и увидеть, как одна пропорция может описывать разные фигуры. Это полезно для развития аккуратности в вычислениях и построениях.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подобием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φ удобно объяснять, почему похожие фигуры сохраняют отношения сторон. Ученики видят, как геометрия соединяет форму, масштаб и измерение в одной задаче.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числа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не все важные числа можно записать дробью. Число φ знакомит с бесконечной десятичной записью через понятный геометрический пример.
</a:t>
            </a:r>
            <a:endParaRPr lang="en-US" sz="1030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учит не только замечать красивые совпадения, но и проверять их измерениями. Это формирует привычку отличать гипотезу от доказанного результата.
</a:t>
            </a:r>
            <a:endParaRPr lang="en-US" sz="10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число, форма и проверка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Золотое сечение показывает, как математика связывает пропорцию, построение фигур и измерение реальных объектов. Эта идея красива, но по-настоящему ценна тогда, когда её проверяют точно.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2026-06-03T12:42:41Z</dcterms:created>
  <dcterms:modified xsi:type="dcterms:W3CDTF">2026-06-03T12:42:41Z</dcterms:modified>
</cp:coreProperties>
</file>