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числа на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делить быстрее, шаг за шагом и без лишних ошибок.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уже знакома, а значит, можно искать более короткий путь. Если число делится точно, вычисления становятся быстрее и удобнее — особенно в устном счёте и простых задачах.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новый приём деления?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подходит только тогда, когда каждое деление выполняется точно, без остатка. Иначе ответ получится неверным, как плохой фокус.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делитель записан как произведение, число можно делить не сразу на всё, а по частям — сначала на один множитель, потом на другой.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в делителе важны: они показывают, что множители связаны между собой и действовать нужно именно в таком порядке, как задумано.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правила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 делителе можно представить как одну общую группу. Если число делится на эту группу без остатка, его удобно разложить на два деления.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верно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получается меньшее число, потом оно снова делится на второй множитель. Так шаги становятся короткими, а счёт — аккуратным и понятным.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легко проверить умножением: найденное частное умножают на оба множителя. Если выходит исходное число, значит, всё посчитано верно.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число можно упростить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множитель удобно заменить двумя более знакомыми числами. Тогда пример легче считать в уме, а длинное деление превращается в несколько простых шагов.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множителя на удобные числа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деление становится короче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12 можно увидеть как 3 · 4, а 10 — как 5 · 2. Это помогает быстрее находить ответ и не путаться в вычислениях.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способ вычисления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первый множитель в скобках и делим на него число. Если деление точное, получаем новое, меньшее число.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делим результат на второй множитель. Каждый шаг короткий, поэтому легче не потерять внимание и не ошибиться.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проверяем, получилось ли нужное частное. Если всё делилось без остатка, ответ выходит быстро и аккуратно.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способ вычисления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выгоднее начать со второго множителя. Тогда промежуточное число сразу становится удобным, а следующее деление проходит быстрее и проще.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можно сначала разделить на число, которое легко делится на 2, 4, 5 или 10. Это помогает не делать лишних вычислений.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одно: оба шага должны быть точными. Если порядок меняется, ответ всё равно остаётся тем же.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496" y="1639059"/>
            <a:ext cx="24053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53258"/>
            <a:ext cx="350400" cy="31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02051" y="3348634"/>
            <a:ext cx="280626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этот приём особенно полезен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устный счёт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из чисел легко делится на знакомый множитель, пример решается почти на автомате. Мозгу остаётся только аккуратно выполнить два коротких шага.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деление можно сократить, если сразу увидеть удобные множители. Это особенно помогает на уроке, когда важно считать быстро и без суеты.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 группами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предметов по коробкам, кучкам или наборам этот приём очень удобен. Он помогает представить, как части складываются в одну полную группу.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действия разбиты на простые шаги, легче следить за ходом решения. Так проще не перепутать числа и вовремя заметить, если что-то пошло не так.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деления на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действовать по шагам на примере 60 : (5 · 3).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ответ, который получается после двух точных делений.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Подробная запись помогает не терять число по дороге: каждый шаг виден, а значит, легче проверить ход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задания урока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9296" y="608550"/>
            <a:ext cx="30777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Пример, где порядок можно поменять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518049" y="1318446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 9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разделить 90 на 9. Получаем 10. Затем 10 делим на 5 и находим 2. Все действия выполняются точно, без остатка.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19308" y="93948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выражение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видим делитель в скобках: 90 : (9 · 5). Это значит, что число нужно разделить на произведение двух множителей, а не на одно число по отдельности.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19308" y="2528973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 5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 же пример можно решить иначе: сначала 90 делим на 5 и получаем 18. Потом 18 делим на 9 и снова получаем 2.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518049" y="3758235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приводят к одному ответу. Это показывает, что порядок деления можно менять, если каждый шаг даёт точное число и не появляется остаток.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проверка помогает быстро заметить ошибку в счёте. Если результат не совпадает, значит, где-то пропущен шаг или выбран неверный порядок действий.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убедиться в правильности решения, найденное частное нужно умножить на оба множителя из скобок. Если получилось исходное число, значит, вычисление выполнено верно.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для 24 : (3 · 2) = 4 проверка выглядит так: 4 · 3 · 2 = 24. Здесь удобно сразу увидеть, что ответ совпал с делимым.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частых ошибок — разделить число только на один множитель и забыть про второй. Тогда ответ получается слишком большим и не совпадает с делимым.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заметить скобки в делителе. Из-за этого ученик выполняет действия не по правилу и теряет смысл всего выражения.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выбирают неудобный множитель и спешат. Чтобы не запутаться, важно идти по шагам, проверять каждое деление и не пропускать ни одного 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582" y="1565209"/>
            <a:ext cx="296363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5082" y="1565209"/>
            <a:ext cx="296363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4582" y="3277684"/>
            <a:ext cx="296363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3914" y="3277684"/>
            <a:ext cx="338700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таблица умножения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подбор пар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таблица умножения известна хорошо, легко заметить, на какие числа можно разложить делитель. Это ускоряет счёт и помогает выбрать самый удобный путь.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полезны пары с числами 2, 3, 4, 5, 6, 8, 9 и 10. Они часто встречаются в примерах и позволяют делить без длинных вычислений.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лишних шагов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ученик узнаёт произведение, тем легче выбрать порядок деления. Тогда длинный пример превращается в два коротких и понятных действия.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 счёте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помогает не только считать, но и проверять ответ. Если множители знакомы, ошибка видна сразу, а решение становится спокойнее и точнее.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в коробках
</a:t>
            </a:r>
            <a:pPr algn="ctr" indent="0" marL="0">
              <a:lnSpc>
                <a:spcPct val="100000"/>
              </a:lnSpc>
              <a:buNone/>
            </a:pPr>
            <a:r>
              <a:rPr lang="en-US" sz="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48 яблок, разложенных сначала по 6 в маленькие коробки. Затем эти коробки объединяются по 4, и видно, сколько полных наборов получилось. Такая схема помогает представить деление как аккуратное распределение предметов по равным частям.
</a:t>
            </a:r>
            <a:endParaRPr lang="en-US" sz="909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 палочки
</a:t>
            </a:r>
            <a:pPr algn="ctr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вариант — нарисовать кружки или палочки, сгруппированные одинаковыми порциями. Сначала одна часть набора исчезает из общего количества, потом вторая. Ребёнок видит не только число, но и сам процесс деления шаг за шагом.
</a:t>
            </a:r>
            <a:endParaRPr lang="en-US" sz="1001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на партах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изобразить кубики, разложенные рядами на партах или карточках. Один ряд показывает первый множитель, другой — второй, а вместе они образуют нужную группу. Так становится понятно, почему деление на произведение связано с равными наборами.
</a:t>
            </a:r>
            <a:endParaRPr lang="en-US" sz="963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выглядит на рисунке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 удобно разложить в равные группы по условию задачи.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сколько яблок лежит в корзине и сколько полных групп можно собрать при делении по шагам.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задачи на слайде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2096" y="1639059"/>
            <a:ext cx="240536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53258"/>
            <a:ext cx="350400" cy="31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53258"/>
            <a:ext cx="350400" cy="3114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Потренируемся на примерах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 : (8 · 2)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удобный первый шаг: можно начать с 8 или с 2. Главное — убедиться, что оба деления выполняются точно и без остатка.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 : (9 · 3)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легко использовать таблицу умножения. Если выбрать удачный порядок, пример решается быстро, а ответ получается без длинных промежуточных вычислений.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: (5 · 4)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удобно разложить на два коротких действия. Сначала одно деление, потом второе — и счёт становится понятным даже в устной работе.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примера полезно проверить ответ умножением. Если результат совпал с исходным числом, значит, выбран верный порядок и ошибок нет.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выводы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числа на произведение помогает считать быстрее, потому что пример можно разбить на два коротких и понятных шага вместо одного длинного действия.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работает только тогда, когда каждое деление выполняется точно. Поэтому важно выбирать такие множители, которые дают безошибочный результат на каждом шаге.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ответ обязательно проверяют умножением. Это простой способ убедиться, что решение верное, и сразу заметить возможную ошибку.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в делителе нельзя игнорировать: они показывают, что нужно делить число на произведение, а не на отдельный множитель.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можно разложить на удобные множители, если это помогает считать быстрее и проще. Тогда пример становится короче и понятнее.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деления можно менять, но только если каждый шаг даёт точный результат. Если появляется остаток, такой способ не подходит.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особенно полезен в устном счёте и в коротких упражнениях на уроке математики. Здесь он помогает работать аккуратно и без лишней 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освоен: считаем смелее!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 знаете, как делить число на произведение по шагам, выбирать удобный порядок действий и проверять ответ. Этот приём делает счёт быстрее, точнее и намного спокойнее.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2026-05-24T10:58:22Z</dcterms:created>
  <dcterms:modified xsi:type="dcterms:W3CDTF">2026-05-24T10:58:22Z</dcterms:modified>
</cp:coreProperties>
</file>