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великой державы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победе: стойкость страны, ключевые сражения, труд фронта и тыла.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Великая Отечественная война стала испытанием для всей страны
</a:t>
            </a:r>
            <a:endParaRPr lang="en-US" sz="1715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нацистская Германия напала на Советский Союз без объявления войны. Уже в первые дни боевые действия охватили огромную территорию от Балтики до Чёрного моря, угрожая городам, заводам, дорогам и жизни миллионов семей. Для СССР это была борьба за независимость и будущее детей.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страна выстояла в тяжёлые первые месяцы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опиралась на массовый патриотизм и готовность людей защищать Родину. Многие добровольно вступали в армию, поддерживали мобилизацию и сохраняли выдержку даже в самых тяжёлых ситуациях.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сыграли мобилизация и перестройка промышленности на выпуск оружия и боеприпасов. Темпы производства поддерживались организационными решениями и дисциплиной на предприятиях.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 важной стала эвакуация заводов в восточные районы СССР. Это позволяло не только сохранить производство, но и быстрее наладить выпуск необходимого для фронта, объединяя усилия фронта и тыла.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тыл работали как единое целое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сражались солдаты, офицеры, лётчики, танкисты и моряки — каждый на своём участке решал общую задачу разгрома противника. Их боевые действия дополнялись точной работой подразделений связи и снабжения.
</a:t>
            </a:r>
            <a:endParaRPr lang="en-US" sz="911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тылу на заводах, в колхозах и госпиталях трудились женщины, подростки и пожилые люди. Производство обеспечивало армию танками, самолётами, снарядами, автоматами и санитарным имуществом, а медики поддерживали бойцов.
</a:t>
            </a:r>
            <a:endParaRPr lang="en-US" sz="90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тяжёлой обороны к стратегическому наступлению происходил постепенно: фронт получал всё больше сил и техники после перестройки страны.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Великой Отечественной войны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периодизации показывают закономерность: каждое изменение этапа отражало укрепление возможностей СССР и ослабление противника.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периодизация по школьным курсам истории России (этапы войны 1941–1945 гг.)
</a:t>
            </a:r>
            <a:endParaRPr lang="en-US" sz="6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Москвы и срыв плана блицкрига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1941 года — подход к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войска приблизились к столице, стремясь сломить сопротивление и ускорить победу. Однако продвижение противника остановили упорные бои и меры по укреплению обороны.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декабря 1941 года — начало контрнаступления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перешла в контрнаступление. Этот момент стал первым крупным успехом СССР в войне и показал, что расчёт на молниеносную победу не оправдался.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1941–1942 годов — закрепление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столицы сорвали ключевую часть немецкого плана и укрепили уверенность страны в дальнейшем исходе войны. Московская битва стала важнейшим моральным и стратегическим рубежом.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битвы, их даты и то, почему они стали поворотными для хода войны.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войны и их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периодов показывает: в разные годы менялся характер войны, но итог каждый раз приближал освобождение страны и ухудшал положение противника.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учебных материалов по истории России (Великая Отечественная война).
</a:t>
            </a:r>
            <a:endParaRPr lang="en-US" sz="6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держался до последнего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продолжалась с 17 июля 1942 года по 2 февраля 1943 года. Бои шли за каждый дом, улицу и высоту, а на берегах Волги решалась судьба важного промышленного центра страны. Город превращался в крепость, удерживая позиции даже при сильнейшем давлении.
</a:t>
            </a:r>
            <a:endParaRPr lang="en-US" sz="837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— символ стойкости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после разгрома окружённой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окружения и разгрома армии Паулюса Красная армия перехватила стратегическую инициативу. Это усилило наступательные возможности СССР и стало одним из тех событий, после которых противнику всё труднее было менять ход войны.
</a:t>
            </a:r>
            <a:endParaRPr lang="en-US" sz="8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людских потерь, война принесла массовые разрушения городов и сёл, уничтожение заводов, школ и больниц, тяжёлые потери в сельском хозяйстве.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 для страны и народа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погибших показывает масштаб трагедии, а перечисленные последствия объясняют, почему победа требовала огромных усилий не только армии, но и всего общества.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 потерям населения в годы Великой Отечественной войны; в презентации используется формулировка «около 27 миллионов».
</a:t>
            </a:r>
            <a:endParaRPr lang="en-US" sz="6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приближала победу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промышленности, армии и тыла в 1941–1945 гг.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и подполье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по коммуникациям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нападали на линии связи и обходные маршруты, нарушая управление войсками противника. Такая работа затрудняла передачу приказов и снижала скорость реагирования на обстановку.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Срывы перевозок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подрывали железные дороги и пускали под откос эшелоны с техникой и снабжением. Это приводило к задержкам поставок и повышало расход сил охраны на тыловые объекты.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для командования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группы собирали сведения о гарнизонах, маршрутах и планах врага. Разведданные передавались советскому командованию, помогая точнее выбирать цели и время ударов.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Листовки и помощь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печатали листовки, поддерживали местных жителей и помогали скрывать раненых. В условиях оккупации такие действия укрепляли надежду и мешали противнику полностью контролировать население.
</a:t>
            </a:r>
            <a:endParaRPr lang="en-US" sz="8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и сила советской техники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1943 года под Курском произошло крупнейшее танковое сражение войны. После разгрома немецких войск Красная армия перешла к устойчивым наступательным действиям, закрепляя стратегический успех.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сражении широко применялись танки Т-34, противотанковая артиллерия и мины. Огромную роль сыграла заранее подготовленная оборона на Курской дуге, помогавшая отражать удары и наносить ответный урон.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по ленд-лизу включали автомобили, продовольствие, взрывчатку и радиотехнические изделия, а на Западе в 1944 году открылся второй фронт.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СССР и международная помощь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коалиции не заменяли Восточный фронт, но поддерживали СССР ресурсами и ускоряли истощение Германии.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ленд-лизе и антигитлеровской коалиции (количественные объемы на схеме не указаны)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9118" y="1846057"/>
            <a:ext cx="3260163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города-герои и кратко — за какие подвиги и оборону им было присвоено это высокое звание.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Города-герои Великой Отечественной войны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Звание города-героя стало признанием не одной битвы, а массового подвига жителей в самых разных условиях — от осады до оккупации.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Наградная система и перечень городов-героев (обобщённые исторические сведения)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длилась 872 дня — с 8 сентября 1941 года по 27 января 1944 года. Дорога жизни по льду Ладожского озера обеспечивала снабжение.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блокаде Ленинграда (8 сентября 1941 — 27 января 1944)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дней вместило голод, холод и непрерывные обстрелы — и потому стало мерой стойкости города.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Берлину и завершению войны в Европе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операций Красной армии в 1944–1945 годах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1945 года — День Победы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московскому времени было объявлено о капитуляции нацистской Германии. Для страны это стало точкой завершения самой тяжёлой войны.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1945, Москва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превратилось в общий день радости и скорби, потому что война коснулась почти каждой семьи. Люди встречали известие на улицах и ждали родных с фронта.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окончания войны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стал символом благодарности и уважения к тем, кто защищал страну. Он объединяет поколения через рассказы, события и общую память.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Единство, память, благодарность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поддерживается через имена героев, музейные экспозиции и школьные уроки, а также через личные семейные истории, которые переходят от поколения к поколению.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память о войне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памяти дополняют друг друга: личное и общественное превращают историю в живой опыт, понятный школьникам.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практики сохранения исторической памяти (перечень форм без количественных долей)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Победы для школьников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показывает ценность единства, взаимопомощи и ответственности за свою страну. Она связана не только с подвигом на фронте, но и с трудом в тылу, заботой о раненых и поддержкой друг друга.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важны уроки защиты мира и уважения к прошлому. Сохранение памяти о героях, уроки истории и общие школьные проекты помогают понимать цену мирной жизни и делать правильные выводы.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великой державы: исторический итог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СССР в Великой Отечественной войне стала результатом мужества армии, самоотверженного труда тыла, партизанской борьбы и стойкости миллионов людей. Она изменила ход мировой истории, остановила нацизм и сохранила независимость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2026-05-14T15:20:36Z</dcterms:created>
  <dcterms:modified xsi:type="dcterms:W3CDTF">2026-05-14T15:20:36Z</dcterms:modified>
</cp:coreProperties>
</file>