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Земли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растения, животных, грибы, бактерии и места их обитания на Земле.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связывает атмосферу, гидросферу и литосферу: жизнь зависит от воздуха, воды и суши. Организмы появились на Земле очень давно — более 3,5 миллиарда лет назад. Биосфера дает человеку кислород, пищу, воду и природные ресурсы.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биосфера и почему она важна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встречается там, где есть условия для организмов: в нижней части атмосферы, в воде океанов и морей, а также в верхнем слое земной коры и в почве.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живые существа поднимаются примерно до 20–25 км: выше условия обычно становятся слишком холодными и разреженными.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жизнь обнаруживается даже на глубине более 10 км, потому что там сохраняются растворенные вещества и создаются подходящие условия для некоторых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больше всего живых существ у поверхности, в почве и рядом с водоемами: там легче найти пищу, воду и подходящую температуру.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пересекается с тремя оболочками Земли — атмосферой, гидросферой и литосферой. Воздух нужен для дыхания, вода поддерживает жизнь всех организмов, а почва дает питание и опору многим видам.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рассмотреть схему: три оболочки показаны вокруг, а биосфера выделена как «общая зона жизни». Тогда становится понятно, почему организмам важны сразу несколько природных сред.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Земли и их связь с жизнью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носит иллюстративный характер: доли показаны условно, чтобы подчеркнуть, что наибольшее разнообразие связано с сушей и почвой.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 воздухе менее благоприятны для постоянной жизни, поэтому там меньше организмов, чем в почве и на суше.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сравнения (без точных процентов); категории: суша, почва, пресные воды, океаны, воздух.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всего живых 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живых организмов в биосфере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органические вещества из воды, углекислого газа и солнечного света. К ним относятся зеленые растения и водоросли, которые «строят» пищу для остальных организмов.
</a:t>
            </a:r>
            <a:endParaRPr lang="en-US" sz="1255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остатки живых организмов, возвращая вещества в почву и воду. Эту важную работу выполняют бактерии и грибы, превращая «старое» в «новое».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готовыми органическими веществами. К ним относятся животные и человек. Они получают энергию, когда поедают растения или других животных.
</a:t>
            </a:r>
            <a:endParaRPr lang="en-US" sz="1379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последовательность: свет → питание → разложение → возврат веществ → новое использование.
</a:t>
            </a:r>
            <a:endParaRPr lang="en-US" sz="126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у зеленых растений, водорослей и некоторых бактерий. В этом процессе вода и углекислый газ превращаются в органические вещества, необходимые для роста живых существ.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органические вещества создаются благодаря фотосинтезу, он становится основой пищевых цепей: от них зависят травоядные, а затем и хищники.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фотосинтез выделяет кислород в воздух. Поэтому именно растения во многом поддерживают состав атмосферы, пригодный для дыхания.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просто «пыль». В ней есть вода, воздух и минеральные соли, а также корни растений. Там обитают черви, насекомые, бактерии и грибы, которые участвуют в превращениях веществ. Поэтому один участок почвы работает как целая экосистема.
</a:t>
            </a:r>
            <a:endParaRPr lang="en-US" sz="93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внутри комка земли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 одном грамме плодородной почвы могут жить миллионы микроорганизмов. Они разлагают органические остатки и возвращают вещества обратно в круговорот. На разрезе почвы это особенно наглядно: видны корни, ходы, комочки земли и «живой слой».
</a:t>
            </a:r>
            <a:endParaRPr lang="en-US" sz="84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плодородной почвы — целый город организмов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между частицами есть маленькие пространства, где удерживаются воздух и влага. Микроорганизмы используют эти условия и помогают разлагать остатки растений и животных. Из-за этого почва со временем становится плодороднее и лучше поддерживает рост растений.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«дышит»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часть биосферы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58" y="1647777"/>
            <a:ext cx="370662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среды — свои условия, поэтому набор организмов и их образ жизни отличается.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среды означает смену условий: организмам приходится приспосабливаться, поэтому в каждой среде характерны свои группы живых существ. 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биосфере и средам жизни (обобщение).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жизни 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растения, животных, грибы и микроорганизмы. Сегодня описано более 2 миллионов видов, и это лишь часть реального разнообразия на Земле.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2 000 000+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видов делает экосистемы устойчивее к изменениям в природе.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числу описанных видов: база и обзоры GBIF (по состоянию на 2020-е годы).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ухудшается среда обитания, организмам труднее находить пищу и размножаться, а восстановление экосистем занимает много времени.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воздействия связаны между собой: загрязнение и разрушение мест обитания ведут к сокращению видов и ослабляют круговороты веществ.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охране природы (без единого измеренного набора данных; схема для наглядного сравнения).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792" y="3192364"/>
            <a:ext cx="2835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31108"/>
            <a:ext cx="378000" cy="33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океаны и болота — природные помощники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при фотосинтезе и выделяют кислород. Кроме того, они поддерживают влажность воздуха и защищают почву от высыхания и разрушения.
</a:t>
            </a:r>
            <a:endParaRPr lang="en-US" sz="1087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«фабрика» кислорода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влажные территории работают как природные губки: удерживают воду во время дождей и отдают ее в засуху. Здесь обитают многие виды растений и животных.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удержание воды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накапливают тепло и постепенно отдают его атмосфере. Благодаря этому уменьшаются резкие колебания температуры, а погодные условия становятся более стабильными.
</a:t>
            </a:r>
            <a:endParaRPr lang="en-US" sz="1022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климат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последствий воздействия человека на природу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привлечь внимание к видам, которым грозит исчезновение. В неё входят растения и животные, состояние которых стало неблагополучным и требует охраны.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виды сокращаются из‑за уничтожения мест обитания, охоты, загрязнения природы и изменения климата. Поэтому защита начинается с сохранения среды и бережного отношения к живому.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следующем уровне организм получает меньше энергии, потому что часть уходит на движение, дыхание и поддержание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цепи питания чаще бывают короткими: слишком мало энергии доходит до дальних звеньев, и поддерживать большую длину сложно.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 (обобщённый учебный принцип экологии).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пищевой цепи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89" y="15754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1413" y="1575494"/>
            <a:ext cx="22275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биосферы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территорий ограничивает вредные виды деятельности и помогает сохранять редкие экосистемы. Благодаря этому ученые могут изучать природу в более естественных условиях.
</a:t>
            </a:r>
            <a:endParaRPr lang="en-US" sz="988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уход за растительностью помогают восстановлению местообитаний. А бережное отношение к животным и растениям уменьшает прямой вред редким видам.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бережное отношение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облегчает переработку и снижает количество мусора, попадающего в почву и водоёмы. Это помогает уменьшить вред для животных, особенно мелких и уязвимых.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 воды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потребление — меньше нагрузка на электростанции и водозаборы. Экономия снижает общий расход ресурсов и уменьшает количество загрязнений, которые образуются в ходе производства.
</a:t>
            </a:r>
            <a:endParaRPr lang="en-US" sz="1075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 и сокращение выбросов уменьшают загрязнение, от которого страдают рыбы, растения и микроорганизмы. Улучшение качества среды поддерживает здоровье целых сообществ.
</a:t>
            </a:r>
            <a:endParaRPr lang="en-US" sz="106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воздух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674426"/>
            <a:ext cx="4356600" cy="227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об особо охраняемых природных территориях (учебные материалы по охране природы).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территории определяет правила посещения и охраны. Понимание отличий помогает выбирать безопасные формы изучения и отдыха в 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режимы охраны позволяют одновременно сохранять природу «в тишине», регулировать посещение и сосредотачиваться на конкретных видах или участках.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и их задачи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биосферы через воздух, воду, пищу, почвы и климат. Даже привычные продукты питания связаны с работой живых организмов в экосистемах.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означает сохранение условий, в которых может жить человек. Бережное отношение к биосфере помогает защищать ресурсы и поддерживать благополучие будущих поколений.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биосфера ухудшается, страдают здоровье людей, сельское хозяйство и рыболовство. В городах и селах это заметно по качеству воды, воздуха и устойчивости урожаев.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жизнь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 — основа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единая живая оболочка Земли, где организмы связаны между собой и с оболочками планеты. Её поддерживают солнечная энергия, фотосинтез, круговорот веществ и разнообразие видов.
</a:t>
            </a:r>
            <a:endParaRPr lang="en-US" sz="12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2026-05-12T23:58:27Z</dcterms:created>
  <dcterms:modified xsi:type="dcterms:W3CDTF">2026-05-12T23:58:27Z</dcterms:modified>
</cp:coreProperties>
</file>