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3367" y="-1"/>
            <a:ext cx="4145607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и эмбриональное развитие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гамет к зиготе, затем к зародышу и организму.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 одной клетки возникает организм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Эмбриогенез показывает, как наследственный материал родителей запускает развитие тканей, органов и целых систем. Сравнение животных помогает увидеть связь размножения с условиями среды и стратегией выживания.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Гаметы и их строение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3400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Мужская гамета мала, подвижна и приспособлена к быстрому достижению яйцеклетки. Её главная функция — доставить наследственный материал к месту оплодотворения.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533400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Яйцеклетка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гамета крупнее и содержит запас питательных веществ, а также цитоплазматические структуры, нужные для первых этапов развития зародыша до начала питания из внешней среды.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533400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Гаплоидный набор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гаметы несут по одному набору хромосом. Это необходимо, чтобы после их слияния восстановился характерный для вида диплоидный набор.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533400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и постоянство числа хромосом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Гаметы образуются в результате мейоза, поэтому число хромосом у потомства сохраняется постоянным от поколения к поколению и не удваивается при каждом размножении.
</a:t>
            </a:r>
            <a:endParaRPr lang="en-US" sz="116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оплодотворения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при слиянии гамет и запуске эмбрионального развития.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441" y="3389615"/>
            <a:ext cx="4174164" cy="1610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и внутреннее оплодотворение у животных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в воде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рыб и амфибий встреча гамет происходит во внешней среде, чаще всего в воде. Такой способ требует большого числа половых клеток, потому что часть из них неизбежно гибнет.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средой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этих способов показывает, что вода облегчает внешнее оплодотворение, а жизнь на суше требует более надёжной защиты зародыша и более точной передачи гамет.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38571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внутри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пресмыкающихся, птиц и млекопитающих слияние гамет происходит в половых путях самки. Это повышает защищённость гамет и уменьшает зависимость раннего развития от внешних условий.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размножения и развития у животных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развития зависит не только от вида, но и от того, где именно зародыш получает защиту и питание.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защита и стабильнее условия, тем сильнее развитие связано с организмом матери.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биологическая классификация типов развития животных; точные количественные данные не приводятся.
</a:t>
            </a:r>
            <a:endParaRPr lang="en-US" sz="98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601" y="1992620"/>
            <a:ext cx="254991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3814" y="1992620"/>
            <a:ext cx="297490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7618" y="2010257"/>
            <a:ext cx="342803" cy="30471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ядер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объединения мужского и женского ядер формируется зигота — первая клетка нового организма, в которой сочетается наследственная информация обоих родителей.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Диплоидность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зиготе восстанавливается диплоидный набор хромосом. Благодаря этому сохраняется видовая норма числа хромосом и обеспечивается передача наследственных признаков потомству.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программы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раннем этапе активируются гены, управляющие дроблением и последующей дифференцировкой клеток. Именно они задают направление дальнейшего эмбрионального развития.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сперматозоида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животных сперматозоид приносит не только ДНК, но и центриоль. Она необходима для правильной организации деления клетки в начале развития.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зиготы и начало развития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делений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образования зиготы начинается серия быстрых митозов. Общая масса зародыша почти не увеличивается, но число клеток резко возрастает.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Бластомеры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деление делает клетки всё меньше. Образуются бластомеры — мелкие клетки, из которых затем складывается ранний зародыш.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Морула и бластула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делений формируется плотная морула, а затем бластула с полостью внутри. Это переход к следующему этапу развития.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желтка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дробления зависит от количества желтка: при его малом содержании деления более равномерны, при большом — неравномерны или частичны.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Дробление: первые митотические деления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2249714"/>
            <a:ext cx="6060571" cy="14527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дробления у разных групп животных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яиц по-разному влияют на раннее развитие зародыша.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желтка, тем сильнее дробление смещается к неравномерному или частичному типу.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сведения из школьного курса эмбриологии животных.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тела закладываются уже на стадии бластулы и определяют будущую симметрию организма.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этапе бластулы начинается пространственная организация зародыша, без которой невозможно дальнейшее формирование органов и 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Эмбриологическая стадия бластулы в развитии животных.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Гаструляция и формирование зародышевых листков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основные движения клеток, ведущие от бластулы к многослойному зародышу.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167" y="2832625"/>
            <a:ext cx="2248066" cy="170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Эктодерма: внешняя защита и нервная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6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наружного слоя зародыша формируются структуры, которые первыми встречают внешнюю среду. Эктодерма дает начало эпидермису кожи, нервной системе и органам чувств, поэтому именно она задает связь организма с окружающим миром.
</a:t>
            </a:r>
            <a:endParaRPr lang="en-US" sz="832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Мезодерма: опора, движение, 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6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зародышевый листок связан с внутренним «каркасом» и работой систем жизнеобеспечения. Из мезодермы образуются мышцы, кости, соединительная ткань, кровь, сердце и почки, то есть органы, обеспечивающие движение и обмен веществ.
</a:t>
            </a:r>
            <a:endParaRPr lang="en-US" sz="830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Энтодерма: внутренние органы и 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6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слой зародыша формирует органы, отвечающие за переработку веществ и дыхание. Энтодерма дает начало эпителию кишечника, печени, поджелудочной железе и органам дыхания, связывая развитие зародыша с будущим питанием и газообменом.
</a:t>
            </a:r>
            <a:endParaRPr lang="en-US" sz="82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зародышевых листков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Эмбриональные оболочки у наземных позвоночных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Оболочки работают совместно: одни защищают, другие обеспечивают обмен веществ и питание зародыша.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оболочек делает возможным развитие на суше: защита, газообмен и питание распределены между разными структурами.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биологии: эмбриональные оболочки амниотических позвоночных
</a:t>
            </a:r>
            <a:endParaRPr lang="en-US" sz="93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2348" y="3562502"/>
            <a:ext cx="8557985" cy="106139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зародыша птицы в яйце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394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Зародышевый диск
</a:t>
            </a:r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птиц в яйце много желтка, поэтому деления идут только в небольшой области на поверхности. Здесь образуется зародышевый диск, от которого начинается развитие будущего птенца.
</a:t>
            </a:r>
            <a:endParaRPr lang="en-US" sz="1090" dirty="0"/>
          </a:p>
        </p:txBody>
      </p:sp>
      <p:sp>
        <p:nvSpPr>
          <p:cNvPr id="12" name="Text 3"/>
          <p:cNvSpPr txBox="1"/>
          <p:nvPr/>
        </p:nvSpPr>
        <p:spPr>
          <a:xfrm>
            <a:off x="2485129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из желтка
</a:t>
            </a:r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Зародышевая ткань получает питательные вещества не от организма матери, а из желточного мешка. Это позволяет эмбриону развиваться в замкнутом яйце без прямой связи с самкой.
</a:t>
            </a:r>
            <a:endParaRPr lang="en-US" sz="1090" dirty="0"/>
          </a:p>
        </p:txBody>
      </p:sp>
      <p:sp>
        <p:nvSpPr>
          <p:cNvPr id="13" name="Text 4"/>
          <p:cNvSpPr txBox="1"/>
          <p:nvPr/>
        </p:nvSpPr>
        <p:spPr>
          <a:xfrm>
            <a:off x="4663864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скорлупой
</a:t>
            </a:r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Скорлупа предохраняет яйцо от высыхания и повреждений, а также сохраняет стабильные условия вокруг зародыша. Благодаря этому развитие возможно на суше, вдали от воды.
</a:t>
            </a:r>
            <a:endParaRPr lang="en-US" sz="1090" dirty="0"/>
          </a:p>
        </p:txBody>
      </p:sp>
      <p:sp>
        <p:nvSpPr>
          <p:cNvPr id="14" name="Text 5"/>
          <p:cNvSpPr txBox="1"/>
          <p:nvPr/>
        </p:nvSpPr>
        <p:spPr>
          <a:xfrm>
            <a:off x="6842598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через поры
</a:t>
            </a:r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поры в скорлупе пропускают кислород и углекислый газ. Такой обмен обеспечивает дыхание зародыша, не нарушая защитных свойств яйца и его внутренней среды.
</a:t>
            </a:r>
            <a:endParaRPr lang="en-US" sz="109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млекопитающих и значение плаценты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425" y="1977623"/>
            <a:ext cx="1601325" cy="1796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слияния гамет образуется зигота, и начинается развитие нового организма. У млекопитающих дальнейшие стадии проходят внутри тела самки.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737975" y="1977623"/>
            <a:ext cx="1601325" cy="1796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Имплантация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 закрепляется в стенке матки. Это создает надежную среду с постоянной температурой, влажностью и защитой от внешних воздействий.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23800" y="1977623"/>
            <a:ext cx="1601325" cy="1796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Плацентарный обмен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 обеспечивает поступление кислорода и питательных веществ, а также удаление углекислого газа и продуктов обмена между матерью и плодом.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172925" y="1977623"/>
            <a:ext cx="1601325" cy="1796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основных этапов органогенеза наступает рождение. У человека беременность длится примерно 40 недель, и новорожденный появляется уже достаточно развитым.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6597" y="1835776"/>
            <a:ext cx="4801328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Сроки основных этапов эмбриогенеза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эмбриогенеза следуют один за другим и различаются по длительности и результату.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ранних стадиях преобладают деления клеток, затем — их перестройка и специализация; итогом становится формирование полноценного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выживаемость зародыша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животных по-разному зависят от среды, но ранний эмбрион всегда особенно чувствителен к отклонениям условий.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температуры, влажности и газообмена критична; без защиты и запасов питательных веществ развитие легко нарушается.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биологии: факторы эмбрионального развития
</a:t>
            </a:r>
            <a:endParaRPr lang="en-US" sz="93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воздействия и нарушения эмбрионального развития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90969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Токсические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вещества способны нарушать деление и дифференцировку клеток зародыша. Это может привести к задержке развития, врожденным аномалиям или гибели эмбриона.
</a:t>
            </a:r>
            <a:endParaRPr lang="en-US" sz="1024" dirty="0"/>
          </a:p>
        </p:txBody>
      </p:sp>
      <p:sp>
        <p:nvSpPr>
          <p:cNvPr id="12" name="Text 3"/>
          <p:cNvSpPr txBox="1"/>
          <p:nvPr/>
        </p:nvSpPr>
        <p:spPr>
          <a:xfrm>
            <a:off x="3621277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 и кислород
</a:t>
            </a:r>
            <a:pPr algn="l" indent="0" marL="0">
              <a:lnSpc>
                <a:spcPct val="100000"/>
              </a:lnSpc>
              <a:buNone/>
            </a:pPr>
            <a:r>
              <a:rPr lang="en-US" sz="7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Возбудители болезней и недостаток кислорода особенно опасны в период активного формирования органов. В это время даже кратковременное нарушение обмена может повлиять на развитие тканей.
</a:t>
            </a:r>
            <a:endParaRPr lang="en-US" sz="953" dirty="0"/>
          </a:p>
        </p:txBody>
      </p:sp>
      <p:sp>
        <p:nvSpPr>
          <p:cNvPr id="13" name="Text 4"/>
          <p:cNvSpPr txBox="1"/>
          <p:nvPr/>
        </p:nvSpPr>
        <p:spPr>
          <a:xfrm>
            <a:off x="6679218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отклонения
</a:t>
            </a:r>
            <a:pPr algn="l" indent="0" marL="0">
              <a:lnSpc>
                <a:spcPct val="100000"/>
              </a:lnSpc>
              <a:buNone/>
            </a:pPr>
            <a:r>
              <a:rPr lang="en-US" sz="7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Перегрев и переохлаждение меняют скорость биохимических процессов и могут нарушать нормальный ход эмбриогенеза. Для зародыша опасны как резкие, так и длительные отклонения температуры.
</a:t>
            </a:r>
            <a:endParaRPr lang="en-US" sz="953" dirty="0"/>
          </a:p>
        </p:txBody>
      </p:sp>
      <p:sp>
        <p:nvSpPr>
          <p:cNvPr id="14" name="Text 5"/>
          <p:cNvSpPr txBox="1"/>
          <p:nvPr/>
        </p:nvSpPr>
        <p:spPr>
          <a:xfrm>
            <a:off x="2130209" y="335497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мутации
</a:t>
            </a:r>
            <a:pPr algn="l" indent="0" marL="0">
              <a:lnSpc>
                <a:spcPct val="100000"/>
              </a:lnSpc>
              <a:buNone/>
            </a:pPr>
            <a:r>
              <a:rPr lang="en-US" sz="7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наследственном материале способны затронуть работу генов, управляющих развитием. Тогда нарушается закладка органов, а последствия проявляются уже на ранних стадиях.
</a:t>
            </a:r>
            <a:endParaRPr lang="en-US" sz="953" dirty="0"/>
          </a:p>
        </p:txBody>
      </p:sp>
      <p:sp>
        <p:nvSpPr>
          <p:cNvPr id="15" name="Text 6"/>
          <p:cNvSpPr txBox="1"/>
          <p:nvPr/>
        </p:nvSpPr>
        <p:spPr>
          <a:xfrm>
            <a:off x="5160517" y="335497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Чувствительный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уязвим органогенез, когда формируются основные системы органов. Поэтому именно в этот период контроль условий развития имеет наибольшее значение.
</a:t>
            </a:r>
            <a:endParaRPr lang="en-US" sz="108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зиготы к молодому организму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стадий эмбриогенеза и основные переходы между ними.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одной клетки к целому организму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запускает развитие новой особи, а последующие стадии поэтапно строят тело животного. Сходство ранних этапов у разных групп показывает единство происхождения, а различия отражают приспособление к среде.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2026-06-01T17:59:45Z</dcterms:created>
  <dcterms:modified xsi:type="dcterms:W3CDTF">2026-06-01T17:59:45Z</dcterms:modified>
</cp:coreProperties>
</file>