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питания: значение для здоровья детей и подростков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правильных пищевых привычек — основа здоровья и развития молодого поколения.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правильное питание важно в школе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правильное питание поддерживает рост, помогает противостоять вредным привычкам, способствует учебной активности и снижает риск заболеваний в будущем.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блюда Древней Руси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включал каши, овощи, рыбу и хлеб — продукты, доступные в естественных условиях. Простые, но питательные блюда создавали основу здоровья народа.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ритуалы питания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готовили блины, символизирующие солнце, а на Пасху выпекали куличи — все это укрепляло связи в семье и отражало культурные ценности.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посты в духовной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постов регулировало потребление продуктов, учило умеренности и заботе о теле и душе, влияя на формирование особой пищевой культуры.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в истории России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подростков в питательных веществах
</a:t>
            </a:r>
            <a:endParaRPr lang="en-US" sz="267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нуждаются в увеличенном количестве белка для роста мышц и тканей — примерно на 30% больше, чем взрослые.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 формирования крепких костей и зубов, его дефицит может привести к проблемам с опорно-двигательной системой.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важно для кроветворения; недостаток вызывает усталость и снижает иммунитет, что влияет на здоровье в целом.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и D поддерживают обмен веществ и укрепляют иммунитет, их дефицит ухудшает общее состояние организма.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утреннего приема пищи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обеспечивает мозг энергией, позволяя подросткам эффективно учиться и сохранять концентрацию во время уроков.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 снижает чувство усталости и утомляемости, улучшая настроение и общую активность в течение дня.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 повышает риск ожирения и ухудшает обмен веществ, затрудняя поддержание здорового веса.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сбалансированного питания
</a:t>
            </a:r>
            <a:endParaRPr lang="en-US" sz="3325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рекомендуют ежедневно употреблять разнообразные овощи, фрукты, мясо, рыбу, молочные продукты и крупы для полноценного питания.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питательным веществам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Идеальное соотношение белков, жиров и углеводов — 1:1:4, при этом важно ограничивать сахар и насыщенные жиры для здоровья.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питания российских школьников
</a:t>
            </a:r>
            <a:endParaRPr lang="en-US" sz="267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калорий поступает из простых углеводов — сахаров и выпечки, что повышает риск ожирения.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потребление овощей и избыток сладостей негативно влияют на здоровье подростков, требуя коррекции рациона.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Роспотребнадзора, 2022 год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симптомы авитаминоза у подростков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дефицит витаминов А, D и группы B, особенно у детей, живущих в городах с ограниченным доступом к солнцу.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появляться проблемы кожи и зрения, что часто проявляется в холодное время года и требует коррекции питания.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снижает иммунитет, увеличивает восприимчивость к инфекциям и ухудшает общее самочувствие.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включать в рацион сезонные овощи, обогащённые злаки и молочные продукты, а также витаминные комплексы.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избыточного потребления соли и сахара
</a:t>
            </a:r>
            <a:endParaRPr lang="en-US" sz="2659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Переизбыток соли способствует повышению артериального давления и нагрузке на сердце, что нежелательно для растущего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включение сахара вызывает нагрузку на поджелудочную железу и повышает риск развития диабета и ожирения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регулярного режима питания
</a:t>
            </a:r>
            <a:endParaRPr lang="en-US" sz="3243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времени приёма пищи помогает поддерживать стабильный уровень энергии и предотвращает переедание.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завтрак, обед и ужин улучшают концентрацию и снижает вероятность переутомления среди школьников.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двух перекусов способствует поддержанию оптимального обмена веществ и общего самочувствия в течение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фастфуд привлекает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реклама и доступность быстрого питания делают фастфуд привлекательным для подростков. Газированные напитки и бургеры часто воспринимаются как удобный и вкусный вариант пищи, замещая домашние блюда, что влияет на качество рациона.
</a:t>
            </a:r>
            <a:endParaRPr lang="en-US" sz="1091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регулярного употребления готовых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чипсов, газировок и полуфабрикатов повышает риск избыточного веса и проблем с сердцем у молодежи. Исследования показывают, что 28% российских подростков регулярно включают такие продукты в свой рацион.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фастфуда и рекламы на пищевые привычки
</a:t>
            </a:r>
            <a:endParaRPr lang="en-US" sz="2568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питании школьников и их последствия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сладостей ведёт к избыточному весу и снижению иммунитета, особенно при сочетании с малой физической активностью у подростков.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питьевого режима способствует обезвоживанию и ухудшению концентрации внимания, что сказывается на учебной успеваемости и общем самочувствии.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овощей и фруктов снижает поступление витаминов и минералов, увеличивая риск хронических заболеваний и нарушая обмен веществ в организме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различия в питании подростков: сравнительный анализ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дефицита питательных веществ у подростков в России, Европе и США показывает различия в качестве рациона и необходимости корректирующих мер.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подростки чаще испытывают недостаток кальция из-за низкого потребления молочных продуктов, хотя проблема дефицитов присутствует во всех регионах.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центр общественного здоровья,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нормального обмена веществ и внимания детям необходимо выпивать около 1,5-2 литров воды в сутки. При этом сладкие напитки увеличивают риск ожирения и кариеса.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1,5-2 литра
</a:t>
            </a:r>
            <a:endParaRPr lang="en-US" sz="6866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общество диетологов, 2023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рекомендованное количество воды для подростков в день, чтобы поддержать обмен веществ и концентрацию.
</a:t>
            </a:r>
            <a:endParaRPr lang="en-US" sz="17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школьных программ на культуру питания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является первым источником пищевых привычек у ребенка. Родители демонстрируют пример выбора продуктов и отношение к еде, что закладывает основы культуры питания.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школьных инициатив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программы, такие как «Дни здоровья», способствуют повышению осведомлённости подростков о правильном питании, создавая условия для формирования полезных пищевых привычек.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физическая активность: две стороны здоровья
</a:t>
            </a:r>
            <a:endParaRPr lang="en-US" sz="236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увеличивает потребность организма в питательных веществах, необходимых для роста и восстановления мышц у подростков.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дневная норма активности — не менее одного часа игр, занятий спортом или прогулок для поддержания здоровья и энергии.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баланс энергии и нутриентов важен для выносливости и устойчивости иммунной системы у школьников.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соблюдение режима питания и физической активности помогает предотвратить ожирение и улучшает общее состояние здоровья.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Вегетарианство у подростков: особенности и риски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Вегетарианский рацион требует включения бобовых и орехов для обеспечения достаточного поступления белка и других важных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источники кальция — соевое, миндальное молоко и зелёные листовые овощи, необходимые для нормального развития костей.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контролировать уровни витамина B12 и железа, поскольку их дефицит чаще встречается у подростков на растительной диете.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пищевого поведения: анорексия и булимия у подростков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таких расстройств часто становятся стресс и давление сверстников с целью достижения идеалов внешности.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— резкое похудение, отказ от пищи и эмоциональные изменения, которые требуют внимательного отношения и поддержки.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и помощь специалистов помогают восстановить здоровье и предотвратить осложнения.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в школах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внедряют уроки здоровья, направленные на повышение осведомлённости о правильном питании. Такие занятия помогают формировать осознанное отношение к выбору продуктов и режиму приема пищи.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поддержке здоровых привычек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родителей и школы значительно повышают эффективность профилактики. Родители могут стимулировать интерес к здоровой еде через семейные традиции и пример.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культуры питания — школьные и семейные решения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 — основа здоровья будущего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сбалансированное питание с достаточным количеством овощей и фруктов вместе с поддержкой семьи и школы формирует у подростков здоровые привычки, важные на всю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2026-05-09T13:56:01Z</dcterms:created>
  <dcterms:modified xsi:type="dcterms:W3CDTF">2026-05-09T13:56:01Z</dcterms:modified>
</cp:coreProperties>
</file>