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будит природу капелью, лужами и тёплым светом.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Март-капельник: первый звонок весны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— мост между зимой и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зима ещё не сдаётся, но весна уже пробует свои силы. Становится светлее, теплее, заметнее капель, и природа начинает тихо просыпаться после долгого отдыха.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взялось имя «капельник»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40002" y="2774928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 крыш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днём пригревает сильнее, снег на крышах подтаивает. Вода собирается в капли и падает вниз, будто весна стучит маленькими шагами.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54602" y="2774928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имя месяца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«протальник» появилось из-за проталин — тёмных мест, где снег уже исчез. Эти названия очень точно показывают, как март открывает дорогу теплу.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со снегом в марте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снег подтаивает и становится тяжёлым, серым и рыхлым. В нём появляется больше воды, поэтому он уже не похож на зимний пушистый сугроб.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снова холодно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дневного тепла ночью талый снег подмерзает. Из-за этого дорожки становятся скользкими, а возле домов появляются лужи и грязный снег.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сыро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Мартовская слякоть любит собираться в низинах и на тропинках. Шагать по ней непросто, зато именно так земля готовится к весеннему пробуждению.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падают иначе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солнечные лучи становятся заметнее и теплее, потому что солнце поднимается выше. Земля получает больше света, а день начинает быстро расти.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становятся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тени уже не такие длинные, как зимой. Это верный знак: света прибавляется, и природа получает команду просыпаться.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чувствует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замечают перемены раньше нас. Для них светлый и тёплый март — это подсказка, что пора начинать новый сезон.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63" y="1601732"/>
            <a:ext cx="397575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падают звонкие капли, и во дворах будто начинает звучать маленькая весенняя музыка. Это один из самых первых признаков марта.
</a:t>
            </a:r>
            <a:endParaRPr lang="en-US" sz="1279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собирается в тонкие ручейки. Они бегут по дорожкам и канавкам, а иногда устраивают целые водные приключения для сапог.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земли появляются первые зелёные побеги, а на ветках набухают почки. Растения словно осторожно выглядывают: «Весна, ты уже здесь?»
</a:t>
            </a:r>
            <a:endParaRPr lang="en-US" sz="1272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влажным, более мягким и шумным. Слышно больше капели, птиц и движения, а значит, природа уже не спит.
</a:t>
            </a:r>
            <a:endParaRPr lang="en-US" sz="12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первыми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чаще всего замечают грачей. Они возвращаются раньше многих других птиц и сразу начинают искать корм на полях и во дворах.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скворцов и жаворонков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и жаворонки приносят в воздух звонкие голоса. Их песни звучат как настоящее приветствие весны и делают небо оживлённым.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гнёздам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только поют, но и готовят места для будущих гнёзд. Им важно найти еду и спокойное место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марта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пошла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марте часто слышали капель с крыш, люди ожидали тёплую и дружную весну без долгих холодов.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 вытянулись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сосульки считали знаком: в земле ещё много влаги, а значит, весна будет щедрой на талую воду.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прилетели рано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птицы возвращались раньше обычного и снег быстро темнел, это принимали как верный знак скорого тепла.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уступает место весне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изменений, которые можно заметить в марте.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животными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зимнего покоя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звери становятся подвижнее. Некоторые выходят из спячки, а другие начинают чаще показываться в поисках 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зайцы и лесные птицы активнее ищут пищу. Весной её становится больше, но добывать её всё ещё нужно внимательно.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больше двигаются, но не забывают об опасности. Март для них — время просыпаться, но действовать осторожно.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наблюдали март раньше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была добрым 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утром прислушивались к звукам с крыш: если капало часто и звонко, люди радовались. Значит, солнце уже крепче держит тепло, а весна не за горами. По такой капели судили, скоро ли откроется земля и можно ли ждать ранних полевых работ.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подсказка для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смотрели на снег во дворе и на полях. Если он быстро темнел и оседал, это считали знаком скорой оттепели. Тогда заранее готовили инвентарь, чинили ограды и присматривались к почве, которая вот-вот должна была проснуться после зимы.
</a:t>
            </a:r>
            <a:endParaRPr lang="en-US" sz="12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и праздники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месяца отмечают Международный женский день. Это время тёплых слов, маленьких подарков и внимания к мамам, бабушкам, учителям и всем, кого хочется порадовать.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Проводы зимы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марте бывает Масленица. На ней весело прощаются с зимой, пекут блины, гуляют и ждут, когда весна окончательно войдёт в свои права.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Мартовские праздники часто собирают вместе всю семью. После долгой зимы особенно приятно чувствовать тепло дома, слышать смех и мечтать о светлых, солнечных днях.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марте важно беречь природу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начинает таять, на земле сразу видны бумага, пакеты и другой мусор. Если собрать его вовремя, ручьи и лужи останутся чище, а двор станет аккуратнее.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деревья и кусты только просыпаются. Сломанные ветки мешают росту, а животным и птицам труднее находить безопасное место для отдыха и гнёзд.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 зря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в марте очень уставшими. Сильный шум, крики и костры пугают их и мешают спокойно искать корм, поэтому природе нужен тишайший режим.
</a:t>
            </a:r>
            <a:endParaRPr lang="en-US" sz="1145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Талые ручьи легко загрязняются, если бросать в них мусор. Чистая вода важна не только для растений, но и для всех маленьких жителей весеннего двора.
</a:t>
            </a:r>
            <a:endParaRPr lang="en-US" sz="1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гололёд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дорожка может казаться обычной, но после ночного холода на ней появляется тонкий лёд. Один осторожный шаг — и ноги уже разъезжаются. Поэтому в марте лучше идти медленно, держаться за перила и смотреть под ноги.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на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или пруд весной выглядят спокойными, но лёд на них уже слабый и ломкий. Он может подвести в самый неожиданный момент. Играть возле воды опасно, даже если сверху всё кажется твёрдым и надёжным.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мартовского льда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деревьями весной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сезонным изменениям в живой природе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в стихах и песнях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март часто звучит как музыка: капли стучат по крышам, а улицы будто просыпаются. Такой образ помогает почувствовать, как зима медленно сдаёт свои позиции.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описывать мартовское небо как ясное и высокое. Даже если на земле ещё мокро и прохладно, наверху уже больше света, и настроение становится легче.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стихах особенно заметны первые птицы. Их прилёт воспринимается как привет от весны, который слышно ещё до того, как растает последний снег.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Мартовские строки передают ожидание тепла, прогулок и долгих дней. Они напоминают, что весна приходит не сразу, а маленькими, но очень радостными шагами.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март глазами ребёнка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как целое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март — это время больших луж и весёлых брызг. Можно наблюдать, как по воде плывут бумажные кораблики, а ботинки обязательно находят самую мокрую дорожку. И всё равно хочется смеяться, потому что впереди уже чувствуется весна.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солнце играет особенно заметно: на снегу появляются яркие пятна, а под ногами — тёмные проталинки. Кажется, будто земля подмигивает и сообщает важную новость. Каждый день приносит что-то новое, пусть даже совсем маленькое.
</a:t>
            </a:r>
            <a:endParaRPr lang="en-US" sz="12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марта: капель, проталина, ручей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— это когда с крыш, веток или карнизов падают капли воды. Такой звук легко узнать: он весёлый, звонкий и сразу напоминает, что солнце стало теплее.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Проталина — место, где снег уже растаял и показалась земля. Обычно такие тёмные пятна появляются первыми на солнышке, у деревьев и возле тёплых стен.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— это тонкий поток талой воды, который бежит по дорожкам, канаавам и склонам. Он показывает, как снег превращается в живую весеннюю 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времени есть у марта, чтобы показать, как зима уступает место весне.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этот срок успевают случиться большие перемены: тает снег, возвращаются птицы и просыпается земля.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день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месяцев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Март-капельник: месяц перемен и надежды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показывает, как тихо и уверенно приходит весна. Сначала слышна капель, потом появляются ручьи и проталины, а следом — птицы, почки и тёплое настроение.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2026-05-25T21:07:16Z</dcterms:created>
  <dcterms:modified xsi:type="dcterms:W3CDTF">2026-05-25T21:07:16Z</dcterms:modified>
</cp:coreProperties>
</file>