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 — форма -ing, которая часто ведёт себя как существительное.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 английском языке: простая форма -ing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герундий в 5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часто встречается в простых английских фразах и помогает понимать учебник, упражнения и короткие правила. Он нужен, чтобы узнавать окончание -ing, правильно выбирать форму после отдельных слов и видеть, когда действие названо как предмет.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56" y="1845400"/>
            <a:ext cx="121688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19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герундия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обозначает действие как общее занятие или вид деятельности, а не конкретный момент времени. Поэтому слова swimming, reading и drawing в предложении звучат как названия привычных дел.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как 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герундий может выполнять роль существительного. Он может быть подлежащим или частью сказуемого, как в примерах: Swimming is fun. Reading helps you learn.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школьный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пятиклассника герундий удобнее всего запоминать через знакомые занятия: playing, singing, drawing. Такие слова часто описывают хобби, школьные дела и повседневные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292257"/>
            <a:ext cx="4873500" cy="8313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и инфинитив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 помогает быстро выбирать нужный вариант в упражнении.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одних слов нужен -ing, после других — to + глагол. Смысл слова в предложении определяет правильный выбор.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«Герундий»; учебные примеры из школьной грамматики английского языка.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герундий встречается чаще всего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заметные случаи употребления формы -ing в школьном английском. Особенно полезно запомнить предлоги и частые глаголы-сигналы.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герундий встречается после предлогов и после глаголов like, enjoy, finish, stop. Эти случаи стоит выучить в первую очередь.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распределение использовано для наглядного объяснения.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форма на -ing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добавка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большинству глаголов просто прибавляется окончание -ing: play — playing, read — reading, draw — drawing. Это самый простой и частый способ образования формы.
</a:t>
            </a:r>
            <a:endParaRPr lang="en-US" sz="1070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немой e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оканчивается на немую букву e, она обычно выпадает: make — making, write — writing. Так форма становится короче и удобнее для произношения.
</a:t>
            </a:r>
            <a:endParaRPr lang="en-US" sz="1070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коротких односложных слов с ударением на последнем звуке последняя согласная часто удваивается: sit — sitting, run — running, get — getting. Это помогает сохранить правильное чтение слова.
</a:t>
            </a:r>
            <a:endParaRPr lang="en-US" sz="933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ie в y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заканчивается на ie, эта часть обычно меняется на y: lie — lying. Такое изменение встречается реже, но его важно узнавать в заданиях.
</a:t>
            </a:r>
            <a:endParaRPr lang="en-US" sz="10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герундий в предложении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отличить герундий от других форм на -ing.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как подлежащее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74875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может открывать предложение и становиться подлежащим. В таком случае форма на -ing называет действие в общем смысле, например Reading is useful.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2869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показывает привычку, занятие или навык, а не единичный случай. Поэтому предложения с герундием звучат естественно и понятно даже в коротком школьном тексте.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630872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короткие фразы с понятным смыслом: Playing chess is interesting. Singing makes people happy. Такие примеры легко узнаются и хорошо запоминаются.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после предлогов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предлогов в английском языке обычно стоит герундий. Это один из самых стабильных случаев, поэтому форму -ing стоит проверять сразу после предлога.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сочетания after finishing, before leaving, without speaking, in learning, for helping. Они показывают, что действие связано с другим действием или обстоятельством.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нельзя ставить to + глагол. Поэтому after to go неверно, а after going правильно. Это важный ориентир для упражнений и тестов.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список предлогов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правило работает после with, for, of, at и in. Если перед словом стоит предлог, форма -ing обычно безопаснее и правильнее.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после некоторых глаголов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и нравиться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enjoy, like и love часто используется форма -ing: I enjoy reading. Такие конструкции очень частотны и легко встречаются в коротких диалогах и упражнениях.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Заканчивать и прекращать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finish и stop тоже обычно ставится герундий: She finished writing. He stopped talking. Эти глаголы помогают говорить о завершённом или прерванном действии.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и не возражать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avoid, mind и keep также часто требуют форму -ing: They avoid making noise. Keep studying. Здесь важно запомнить именно модель с окончанием -ing.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школьные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часто встречаются like doing, enjoy doing и finish doing homework. Если слово стоит после такого глагола, сначала проверьте, не нужен ли герундий.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после которых обычно стоит герундий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часто требуют форму на -ing, поэтому их полезно запомнить вместе с примером.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слов обычно нужна форма -ing, а не to + глагол; это один из самых надёжных сигналов для выбора формы.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герундия; подборка для 5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после некоторых выражений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и 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выражений be good at и be interested in форма -ing помогает назвать то, что человек умеет делать или чему хочет учиться: good at drawing, interested in learning.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 worth тоже часто используется форма -ing. Такое выражение помогает сказать, что действие стоит усилий: worth watching, worth learning, worth remembering in class.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be busy обычно показывает, что человек сейчас чем-то занят. Поэтому после неё часто стоит герундий: busy preparing, busy reading, busy cleaning the classroom.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be afraid of связывает чувство с действием, а not withstanding means not. В школьных примерах это видно особенно хорошо: afraid of speaking, afraid of swimming in deep water.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 герундием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школьные ошибки. Самый заметный сектор связан с выбором to play вместо playing после enjoy.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ошибаются после глаголов like и enjoy, поэтому именно этот случай стоит повторять в первую очередь.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упражнениях по английскому языку; схема для обучения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и причастие: форма одинакова, роль разная
</a:t>
            </a:r>
            <a:endParaRPr lang="en-US" sz="2409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74875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как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на -ing отвечает за действие как за предмет, она ведёт себя как существительное. В предложении Swimming is fun слово swimming называет занятие в целом.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2869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как 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на -ing описывает человека или предмет, она работает как признак. В примерах a running boy и a singing girl она показывает, какой именно мальчик или девочка.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630872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Различить формы помогает не окончание, а роль в предложении. Для 5 класса достаточно помнить: одинаковое слово на -ing может называть действие или описывать объект.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герундием и инфинитивом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простых школьных правилах: предлоги, глаголы-сигналы и значения цели или действия.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надписи легче всего узнать в школе и на улицах: они сразу показывают, что после not или запрета часто стоит форма -ing.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примеры: No running, No smoking, No talking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школьные таблички помогают быстро запомнить форму с -ing.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форм: герундий, инфинитив и -ing как признак
</a:t>
            </a:r>
            <a:endParaRPr lang="en-US" sz="2148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окончание -ing может выполнять разные функции. Сравните форму, значение и пример.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сама по себе не определяет смысл: важно смотреть, что она делает в предложении.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 для 5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2401" y="1845400"/>
            <a:ext cx="146025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для запоминания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doing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встречается очень часто после слова enjoy. Запоминайте её вместе с примером: enjoy reading, enjoy playing football, enjoy learning new words.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 doing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finish обычно идёт форма -ing. Полезно держать в памяти готовые сочетания: finish writing, finish doing homework, finish drawing a picture.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good at doing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be good at помогает говорить о навыке или таланте. После него удобно ставить герундий: be good at drawing, be good at singing, be good at solving tasks.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interested in doing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показывает интерес к действию. В ней важно сразу помнить предлог in и форму -ing: be interested in learning, be interested in reading, be interested in science.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doing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without тоже используется герундий. Такая модель встречается в правилах и инструкциях: without speaking, without waiting, without making noise in the classroom.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 повседневных английских фразах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Табличка у двери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в школьный кабинет висит короткая надпись: No running. Она сразу понятна без перевода и показывает правило поведения. Такие фразы часто строятся вокруг герундия, потому что называют действие как запрет.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открытке учитель может написать: Thank you for coming. Здесь форма coming звучит естественно и вежливо. Подобные выражения часто встречаются в письмах, сообщениях и маленьких карточках для чтения.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ученик легко скажет: I like playing games or I am tired of waiting. Эти фразы помогают говорить о привычках, интересах и чувствах простыми словами, которые часто встречаются в учебных диалогах.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герундии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легко узнать по окончанию -ing, но важно помнить его роль в предложении. После предлогов и некоторых глаголов он особенно частотен и помогает говорить точно.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2026-05-30T12:23:15Z</dcterms:created>
  <dcterms:modified xsi:type="dcterms:W3CDTF">2026-05-30T12:23:15Z</dcterms:modified>
</cp:coreProperties>
</file>