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jpe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jpe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Корень: структура, виды и значение для растений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основа питания и опоры растений, изучаем его строение и функции.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корня в истории и биологии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роль корня была важна для науки и сельского хозяйства. Понимание его функций помогает раскрыть ключевые процессы роста и адаптации растений к окружающей среде.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корней у растений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корень и его ответвления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корень прорастает из зародыша и даёт начало боковым корням. Он отвечает за глубокое проникновение в почву и удержание растения.
</a:t>
            </a:r>
            <a:endParaRPr lang="en-US" sz="1129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корни и их особенности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корни развиваются из стебля или листьев, усиливая опору и всасывание воды. Они часто встречаются у кукурузы и других культур.
</a:t>
            </a:r>
            <a:endParaRPr lang="en-US" sz="1079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стержневой и мочковатой систем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система с главным корнем характерна для моркови; мочковатая — из множества равных корней, как у пшеницы, обеспечивает равномерное всасывание.
</a:t>
            </a:r>
            <a:endParaRPr lang="en-US" sz="95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зоны корня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Корневой чехлик — защита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Чехлик покрывает кончик корня, защищая делящиеся клетки от повреждений при росте в почве. Он помогает корню проникать между частицами грунта.
</a:t>
            </a:r>
            <a:endParaRPr lang="en-US" sz="1181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деления и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деления содержит активно делящиеся клетки, а зона роста — где клетки удлиняются, обеспечивая увеличение длины корня и его продвижение сквозь почву.
</a:t>
            </a:r>
            <a:endParaRPr lang="en-US" sz="1359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всасывания и проведения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зоне расположены корневые волоски, которые увеличивают всасывающую площадь. Зона проведения отвечает за транспорт воды и питательных веществ вверх к растению.
</a:t>
            </a:r>
            <a:endParaRPr lang="en-US" sz="11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корневых систем и их особенности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с одним толстым главным корнем и разветвлениями, характерна для двудольных растений, таких как фасоль и морковь. Обеспечивает глубокое проникновение в почву.
</a:t>
            </a:r>
            <a:endParaRPr lang="en-US" sz="1345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Мочковатая 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множества тонких корней равной длины, типична для однодольных растений, например, пшеницы и овса. Обеспечивает быструю и обширную всасывающую поверхность.
</a:t>
            </a:r>
            <a:endParaRPr lang="en-US" sz="13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537" y="1408718"/>
            <a:ext cx="2020500" cy="19534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68469" y="1408718"/>
            <a:ext cx="2020500" cy="19534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5325" y="1408718"/>
            <a:ext cx="2020500" cy="195341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484925" y="1408718"/>
            <a:ext cx="2020500" cy="195341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55037" y="411950"/>
            <a:ext cx="84339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корня: ткани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586202" y="3455200"/>
            <a:ext cx="16968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Ризодерма — наружный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клеток с корневыми волосками, который обеспечивает впитывание воды и минералов из почвы, защищая внутренние структуры корня.
</a:t>
            </a:r>
            <a:endParaRPr lang="en-US" sz="1110" dirty="0"/>
          </a:p>
        </p:txBody>
      </p:sp>
      <p:sp>
        <p:nvSpPr>
          <p:cNvPr id="18" name="Text 3"/>
          <p:cNvSpPr txBox="1"/>
          <p:nvPr/>
        </p:nvSpPr>
        <p:spPr>
          <a:xfrm>
            <a:off x="6998482" y="3455200"/>
            <a:ext cx="16968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цилиндр и проводящие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ксилему и флоэму, которые транспортируют воду, минеральные и органические вещества между корнем и остальными частями растения.
</a:t>
            </a:r>
            <a:endParaRPr lang="en-US" sz="1161" dirty="0"/>
          </a:p>
        </p:txBody>
      </p:sp>
      <p:sp>
        <p:nvSpPr>
          <p:cNvPr id="19" name="Text 4"/>
          <p:cNvSpPr txBox="1"/>
          <p:nvPr/>
        </p:nvSpPr>
        <p:spPr>
          <a:xfrm>
            <a:off x="4862402" y="3455200"/>
            <a:ext cx="16968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Эндодерма — избирательный барьер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эндодермы регулируют поступление веществ в центральный цилиндр, обеспечивая защиту от токсинов и излишков воды.
</a:t>
            </a:r>
            <a:endParaRPr lang="en-US" sz="1140" dirty="0"/>
          </a:p>
        </p:txBody>
      </p:sp>
      <p:sp>
        <p:nvSpPr>
          <p:cNvPr id="20" name="Text 5"/>
          <p:cNvSpPr txBox="1"/>
          <p:nvPr/>
        </p:nvSpPr>
        <p:spPr>
          <a:xfrm>
            <a:off x="2734939" y="3455200"/>
            <a:ext cx="16968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кора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слоёв клеток между эпидермисом и эндодермой, служит для накопления питательных веществ и проведения воды к центральному цилиндру.
</a:t>
            </a:r>
            <a:endParaRPr lang="en-US" sz="120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Корневой чехлик: функция и структура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Корневой чехлик защищает делящиеся клетки на кончике корня от механических повреждений при проникновении в почву. Он состоит из нежных, легко слущивающихся клеток, которые обновляются постоянно.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чехлика выделяют слизистое вещество, уменьшающее трение между корнем и почвой. Это облегчает движение корня и улучшает его способность проникать в плотные слои грунта.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деления и зона роста корня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зоне деления находятся меристемные клетки, которые непрерывно делятся, обеспечивая формирование новых тканей. Зона занимает 1-2 мм на кончике корня.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Следующая — зона роста, где клетки увеличиваются в длину примерно на 5 мм. Эта зона играет ключевую роль в удлинении корня и продвижении его в почву.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всасывания и роль корневых волосков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всасывания располагается за зоной роста и занимает несколько сантиметров длины корня. Здесь корневые волоски расширяют поверхность для поглощения воды и минералов.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волоски увеличивают всасывающую площадь в десятки раз, обеспечивая интенсивный обмен жидкости и питательных веществ между растением и почвой.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проведения: транспорт веществ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зоне проведения развиты проводящие ткани — ксилема и флоэма. Ксилема транспортирует воду и минеральные вещества вверх по растению.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64581"/>
            <a:ext cx="2507400" cy="179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Флоэма переносит органические соединения, образованные в листьях. Эта зона расположена ближе к основанию корня, где корневых волосков уже нет, обеспечивая эффективную связь с надземными частями.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611817"/>
            <a:ext cx="4225529" cy="20931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зон корня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четыре основных зоны корня по местоположению, функциям, наличию корневых волосков и продолжительности активности в развитии корня.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зона корня имеет специфическую функцию, обеспечивая рост, питание и транспорт веществ, что жизненно важно для развития растения.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Растения. 6 класс»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корней к различным условиям среды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корни в засушливых регионах
</a:t>
            </a:r>
            <a:pPr algn="ctr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как верблюжья колючка, развивают длинные корни, достигающие водоносных горизонтов. Это помогает выживать в условиях дефицита влаги, обеспечивая постоянное снабжение водой.
</a:t>
            </a:r>
            <a:endParaRPr lang="en-US" sz="984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корни у злаков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злаковые культуры, такие как пшеница, имеют мочковатую систему корней, расположенную близко к поверхности. Это позволяет быстро использовать дождевую влагу, минимизируя водные потери.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почвенного состава на форму корня
</a:t>
            </a:r>
            <a:pPr algn="ctr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и глинистые почвы требуют различных адаптаций корней. В плотных грунтах корни становятся более короткими и мощными для проникновения, а в рыхлых — разветвленными для максимального всасывания.
</a:t>
            </a:r>
            <a:endParaRPr lang="en-US" sz="88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537" y="1408718"/>
            <a:ext cx="2020500" cy="19534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68469" y="1408718"/>
            <a:ext cx="2020500" cy="19534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5325" y="1408718"/>
            <a:ext cx="2020500" cy="195341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484925" y="1408718"/>
            <a:ext cx="2020500" cy="195341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55037" y="411950"/>
            <a:ext cx="84339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модификации корней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586202" y="3455200"/>
            <a:ext cx="16968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Корнеплоды: накопители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Морковь и свёкла имеют утолщённые корни, которые служат резервуарами питательных веществ, обеспечивая растение энергией во время неблагоприятных сезонов и способствуя выживанию.
</a:t>
            </a:r>
            <a:endParaRPr lang="en-US" sz="993" dirty="0"/>
          </a:p>
        </p:txBody>
      </p:sp>
      <p:sp>
        <p:nvSpPr>
          <p:cNvPr id="18" name="Text 3"/>
          <p:cNvSpPr txBox="1"/>
          <p:nvPr/>
        </p:nvSpPr>
        <p:spPr>
          <a:xfrm>
            <a:off x="6998482" y="3455200"/>
            <a:ext cx="16968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корни кукурузы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развивает дополнительные корни на стебле, которые служат для стабильной фиксации растения в почве, особенно при ветрах и влажных условиях.
</a:t>
            </a:r>
            <a:endParaRPr lang="en-US" sz="1046" dirty="0"/>
          </a:p>
        </p:txBody>
      </p:sp>
      <p:sp>
        <p:nvSpPr>
          <p:cNvPr id="19" name="Text 4"/>
          <p:cNvSpPr txBox="1"/>
          <p:nvPr/>
        </p:nvSpPr>
        <p:spPr>
          <a:xfrm>
            <a:off x="4862402" y="3455200"/>
            <a:ext cx="16968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корни болотных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растения формируют особые дыхательные корни, выступающие над поверхностью воды, обеспечивая доступ кислорода для подземных тканей и предотвращая их загнивание.
</a:t>
            </a:r>
            <a:endParaRPr lang="en-US" sz="1046" dirty="0"/>
          </a:p>
        </p:txBody>
      </p:sp>
      <p:sp>
        <p:nvSpPr>
          <p:cNvPr id="20" name="Text 5"/>
          <p:cNvSpPr txBox="1"/>
          <p:nvPr/>
        </p:nvSpPr>
        <p:spPr>
          <a:xfrm>
            <a:off x="2734939" y="3455200"/>
            <a:ext cx="16968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корни орхидей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орхидей корни развиваются над почвой, поглощая влажность из воздуха и обеспечивая дыхание, что важно в тропических условиях с повышенной влажностью.
</a:t>
            </a:r>
            <a:endParaRPr lang="en-US" sz="10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воды в корнеплодах растений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процент воды в корнеплодах обеспечивает их упругость и играет ключевую роль в метаболизме и запасании питательных веществ растения.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содержание воды, тем более сочным и жизнеспособным является корнеплод, что важно для выживания и плодородия растений.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исследования, 2023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46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845741"/>
            <a:ext cx="658030" cy="52642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связи корней с микроорганизмами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обитающие на корнях, расширяют зону всасывания влаги и минералов, обмениваясь с растением органическими веществами.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корнях бобовых формируются узелки, где бактерии превращают атмосферный азот в форму, доступную для растений, обогащая почву.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Взаимовыгодные связи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корней и микроорганизмов усиливает устойчивость растений и способствует улучшению качества почвы в экосистеме.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корней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удерживает почву, предотвращая её эрозию и способствуя накоплению плодородного слоя, жизненно важного для растений и микроорганизмов.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корни происходит обмен водой и питательными веществами, что влияет на микроклимат и стабильность экосистем, укрепляя разнообразие живых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Корневое размножение и восстановление популяций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отпрыски часто появляются около материнского растения, формируя густые заросли, как у малины и осины, обеспечивая быстрое освоение территории.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стратегия способствует устойчивости видов в изменяющихся условиях и экономии ресурсов на образование семян.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отпрыски позволяют растениям размножаться вегетативно, обходясь без семян, что ускоряет восстановление после повреждений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 корней в школе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зон корня под микроскопом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микроскопа с окрашиванием позволяет рассмотреть делящиеся и растущие клетки, а также корневые волоски, что помогает понять внутреннее строение корня.
</a:t>
            </a:r>
            <a:endParaRPr lang="en-US" sz="1345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ростом корней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выращивают проростки для измерения длины корня и изучают влияние света и влажности, что наглядно демонстрирует адаптивные реакции растений на окружающую среду.
</a:t>
            </a:r>
            <a:endParaRPr lang="en-US" sz="13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о роли корня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синтезируют фитогормоны, в частности ауксины, регулирующие рост и развитие надземных и подземных органов.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компьютерной томографии учёные получили трёхмерные изображения корневых систем внутри почвы, расширяя понимание их развития.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Обнаружено, что корни выделяют сигнальные вещества для коммуникации с соседними растениями и микроорганизмами, регулируя рост и защиту.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природных симбиотических связей корней способствует созданию устойчивых агроэкосистем и биотехнологий для улучшения почв.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516" y="0"/>
            <a:ext cx="3812418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475" y="1977628"/>
            <a:ext cx="4778400" cy="9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Корень: основа жизни и процветания растений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7475" y="3177362"/>
            <a:ext cx="47784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выполняет ключевые функции, обеспечивая питание, опору и взаимодействие с окружающей средой, что влияет на рост и устойчивость растений в разных условиях.
</a:t>
            </a:r>
            <a:endParaRPr lang="en-US" sz="13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2026-05-08T13:44:46Z</dcterms:created>
  <dcterms:modified xsi:type="dcterms:W3CDTF">2026-05-08T13:44:46Z</dcterms:modified>
</cp:coreProperties>
</file>