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Чтение: стратегии понимания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Практики, которые помогают читать осознанно и уверенно каждый день.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чтение даёт больше, чем слова на странице
</a:t>
            </a:r>
            <a:endParaRPr lang="en-US" sz="1611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 — это не только узнавание слов: оно помогает учиться, понимать инструкции, находить факты и видеть скрытый смысл.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мы читаем по-разному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ради интереса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цель — удовольствие, мы читаем свободнее: можно не останавливаться на каждом слове и следить за сюжетом, настроением и героями.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нужной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найти факт, важно читать выборочно: искать даты, имена, определения и ключевые фразы, не задерживаясь на лишних подробностях.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для урока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учёбы текст читают внимательнее: делают паузы, возвращаются к сложным местам и проверяют, как связаны мысли автора и примеры.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 голове при чтении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складываются в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быстро распознают знакомые слова, а мозг сразу соединяет их в смысловую цепочку. Чем больше автоматичности, тем легче понимать текст без лишнего напряжения.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внимание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держится на внимании и памяти: нужно удержать начало фразы, связать его с продолжением и не потерять важные детали по пути.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догадываться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знакомо не полностью, помогает контекст. Соседние предложения и уже известные слова подсказывают значение, даже когда оно ещё не выучено 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→ вопросы → подтверждение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активного чтения: предположить, спросить, подтвердить.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текст под цель и уровень
</a:t>
            </a:r>
            <a:endParaRPr lang="en-US" sz="2956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теме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интереса можно брать короткие и живые тексты: рассказ, комикс или статью по любимой теме. Когда тема знакома, читать легче и приятнее.
</a:t>
            </a:r>
            <a:endParaRPr lang="en-US" sz="1269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по объёму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длинный текст утомляет, а слишком короткий не даёт развиваться. Лучше выбирать объём, который можно прочитать внимательно, не теряя интереса.
</a:t>
            </a:r>
            <a:endParaRPr lang="en-US" sz="1269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по словарю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много незнакомых слов, он будет тормозить чтение. Полезно начинать с материала, где большая часть слов уже понятна.
</a:t>
            </a:r>
            <a:endParaRPr lang="en-US" sz="1269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опоры для понимания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Заголовки, картинки, схемы и примеры делают текст понятнее. Они помогают быстро увидеть, о чём речь, и легче удержать основную мысль.
</a:t>
            </a:r>
            <a:endParaRPr lang="en-US" sz="12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незнакомые слова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подсказки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 соседние предложения: они часто объясняют новое слово без прямого словаря. Особенно полезны повторения, сравнения и примеры рядом.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Разбирай слово по 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 приставки и суффиксы. Они помогают понять, к какой группе относится слово и какой оттенок значения оно может иметь.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новое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встретилось несколько раз, выпиши его значение своими словами. Так оно быстрее запомнится и станет частью твоего активного словаря.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Связывай с опытом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свой пример и родственные слова. Когда слово связано с личным опытом, его легче узнавать в других текстах и употреблять самому.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мысль, детали и связи в тексте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главный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отвечает на вопрос, о чём весь текст. Её удобно искать в заголовке, первом абзаце и повторяющихся фразах автора.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важные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подтверждают и уточняют идею. Это могут быть примеры, факты, имена, даты или описание событий, которые делают текст точнее.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 причины и 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объясняют, почему что-то произошло, а следствия показывают результат. Такая связь помогает не просто запоминать события, а понимать их логику.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Отслеживаем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показывают порядок и поворот мысли: сначала, потом, потому что, поэтому, но, однако. По ним легче следить за структурой 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делать заметки без перегруза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действительно важное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Подчёркивай только то, без чего смысл теряется: правило, дату, имя, важный пример или формулировку главной мысли. Так текст остаётся удобным для повторного чтения.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короткие комментарии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пометка на полях часто полезнее длинного выделения. Она быстро напоминает, зачем был отмечен этот абзац, и помогает вернуться к нему без лишнего поиска.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перегружай страницу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выделить почти всё, внимание рассеивается, и нужную мысль потом труднее найти. Лучше оставить на странице немного отметок, чем превратить её в сплошную раскраску.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значков хватает, чтобы быстро помечать вопросы, важное, главное, вывод и новые слова.
</a:t>
            </a:r>
            <a:endParaRPr lang="en-US" sz="1651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простых пометок помогают не терять главное и быстрее готовить пересказ.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занятия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конспект: 3–2–1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пересказ удобно собирать по схеме 3–2–1: три факта, два новых слова и один главный вывод. Это помогает не перегружать запись.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выделить главное, удержать новые слова и проверить, понял ли читатель текст.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текстов требуют разных способов чтения.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Рассказ, статья и инструкция по-разному подсказывают, на что смотреть: на события, факты или порядок действий.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вопросов к тексту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презентации: вопросы помогают читать осознанно на каждом этапе.
</a:t>
            </a:r>
            <a:endParaRPr lang="en-US" sz="1724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обычно хватает, чтобы восстановить смысл текста.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теряется, достаточно трёх действий: вернуться к сложному месту, замедлиться и искать опоры в связках, именах, датах и повторах.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2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повтора в разных контекстах уже заметно укрепляют слово в памяти.
</a:t>
            </a:r>
            <a:endParaRPr lang="en-US" sz="1724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запоминается прочнее, если встречается не один раз. Повторение в разных текстах и короткая запись в карточке ускоряют запоминание.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читать: маленькие шаги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цели работают лучше больших обещаний: их легче выполнить и отметить в трекере. Так чтение превращается в устойчивую привычку.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конкретные цели легче соблюдать регулярно, а значит, прогресс становится заметным и не вызывает перегрузки.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 помогают быстрее найти книгу по интересам.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выбор идёт из нескольких тем, легче найти книгу, которая удержит внимание. Пробовать стоит разные жанры, а не останавливаться на первом варианте.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чтение стало лучше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 видно по ответам на вопросы: если можно точно назвать героев, события и причину поступков, значит, смысл был схвачен правильно.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становятся знакомыми, когда ученик узнаёт их в другом тексте и может объяснить значение своими словами или привести пример.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пересказ не повторяет каждую фразу, а передаёт главную мысль, важные детали и порядок событий в короткой связной форме.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заметен, когда чтение становится спокойнее: меньше ошибок, больше уверенности и легче возвращаться к тексту, если смысл не сразу понятен.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читателей и быстрые решения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сразу заменить ошибку коротким действием, чтение становится точнее и полезнее без лишней нагрузки.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встречаются часто, но каждая из них исправляется простым приёмом: вопросом, пометкой, короткой выпиской или самопроверкой в конце.
</a:t>
            </a:r>
            <a:endParaRPr lang="en-US" sz="155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 — навык, который растёт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сильнее, когда есть цель, вопросы, словарь, заметки и пересказ. Каждый небольшой шаг делает текст понятнее, а чтение — увереннее и интереснее.
</a:t>
            </a:r>
            <a:endParaRPr lang="en-US" sz="40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2026-07-25T20:48:16Z</dcterms:created>
  <dcterms:modified xsi:type="dcterms:W3CDTF">2026-07-25T20:48:16Z</dcterms:modified>
</cp:coreProperties>
</file>