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урока: деление клеток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— основа роста, развития, регенерации и размножения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изучения клеточного деления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XIX веке ученые выявили закономерности клеточного деления, заложив фундамент современной цитологии и молекулярной биологии деления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этапы и продолжительность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растёт и накапливает компоненты для дальнейшего синтеза ДНК.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S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точное удвоение всех молекул ДНК, подготовка к делению наследственного материала.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G2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роста, проверка на ошибки репликации и накопление энергии для деления.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M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 деление клетки через митоз или мейоз с распределением наследственного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Детальный разбор фаз клеточного цикла
</a:t>
            </a:r>
            <a:endParaRPr lang="en-US" sz="299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G1-фазе клетка увеличивается в размерах, синтезирует белки и органеллы, подготавливаясь к репликации.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 характеризуется удвоением ДНК, так каждый хромосом теперь состоит из двух сестринских хроматид.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 обеспечивает контроль качества ДНК и накопление ресурсов для успешного митоза или мейоза.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M включает процессы деления ядра и цитоплазмы, завершая цикл образованием дочерних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отдельных фаз клеточного цикла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доминирование интерфазы в общем цикле клетки.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клетки посвящена подготовке к делению, что обеспечивает точность наследования.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клеток млекопитающих in vitro, 2016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процесс деления клеток (митоз и мейоз)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 интерфазы до конечных клеточных продуктов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187" y="16128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клеточного деления в живых организмах
</a:t>
            </a:r>
            <a:endParaRPr lang="en-US" sz="266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гарантирует рост тела, восстановление тканей и замену изношенных клеток.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деление в меристемах способствует развитию новых органов и увеличению растения в размерах.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служит основным способом размножения и поддержания популяции в неблагоприятных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— белки, регулирующие переход клеток между фазами клеточного цикла.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Циклин-зависимые киназы (CDK) активируются комплексами с циклинами и продвигают цикл вперед.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CDK, например белки семейства CKI, регулируют активность киназ, блокируя нежелательное деление.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p53 контролирует целостность ДНК, при повреждениях запускает остановку цикла или апоптоз.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молекулярные регуляторы деления
</a:t>
            </a:r>
            <a:endParaRPr lang="en-US" sz="28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воздействия на запуск деления клеток
</a:t>
            </a:r>
            <a:endParaRPr lang="en-US" sz="257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Контактное торможение ограничивает деление при высокой плотности клеток в ткани.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роста, такие как эпидермальный фактор, стимулируют переход клеток в активную фазу деления.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роста и фитогормоны регулируют деление клеток животных и растений, обеспечивая адаптивное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сущность и значение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образует две дочерние клетки с полным набором хромосом, идентичных материнской клетке.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рост организма, ремонт тканей и бесполое размножение у многих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восстановление кожного покрова после повреждений происходит за счёт деления эпителиальных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митоза: профаза, метафаза, анафаза, телофаза
</a:t>
            </a:r>
            <a:endParaRPr lang="en-US" sz="2101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конденсируются, становятся видимыми под микроскопом; распадается ядерная оболочка, формируется веретено деления.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 экваториальной плоскости клетки, прикрепляясь к веретену деления с помощью центромер.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отделяются и начинают двигаться к противоположным полюсам клетки под действием веретена.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новая ядерная оболочка вокруг хромосом на каждом полюсе, начинается разделение цитоплазмы — цитокинез.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начало видимого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микрофотографиях профазы отчетливо видны спирализованные и уплотнённые хромосомы, а ядро постепенно исчезает. Этот этап служит визуальным маркером подготовки клетки к делению.
</a:t>
            </a:r>
            <a:endParaRPr lang="en-US" sz="1299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организованное выстраивание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 демонстрирует хромосомы, аккуратно выстроенные вдоль экватора. Это упорядоченное расположение — ключ к правильному распределению наследственного материала.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движение хроматид
</a:t>
            </a:r>
            <a:pPr algn="l" indent="0" marL="0">
              <a:lnSpc>
                <a:spcPct val="115000"/>
              </a:lnSpc>
              <a:buNone/>
            </a:pPr>
            <a:r>
              <a:rPr lang="en-US" sz="6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заметно расходятся к противоположным полюсам клетки, что отражается движением тяжей на микрофотографиях. Этот этап обеспечивает механизм равного распределения генетики.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завершение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показывает восстановление ядерных оболочек и формирование двух отдельных ядер. Одновременно начинается цитокинез, разделяющий клетку на две дочерние.
</a:t>
            </a:r>
            <a:endParaRPr lang="en-US" sz="1299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митоза: визуальное сопоставление с микрофотографиями
</a:t>
            </a:r>
            <a:endParaRPr lang="en-US" sz="23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характеристика процесса и биологическое значение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деления, сокращая количество хромосом вдвое, что образует четыре гаплоидные клетки из исходной диплоидной.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генетическое разнообразие за счёт рекомбинации и случайного разделения хромосом, что важно для эволюции и адаптации видов.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приводит к формированию половых клеток — гамет, предотвращая удвоение числа хромосом при слиянии в оплодотворении.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32700" cy="9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мейоза и основные отличия от митоза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2559199"/>
            <a:ext cx="1328700" cy="20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кроссинговер — обмен участками между гомологичными хромосомами, формируются тетрады, обеспечивающие генетическую рекомбинацию.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34325" y="2559199"/>
            <a:ext cx="1328700" cy="20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Биваленты выстраиваются по экватору клетки, подготавливаясь к разделению гомологичных хромосом.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05825" y="2559199"/>
            <a:ext cx="1328700" cy="20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расходятся к разным полюсам, уменьшая набор хромосом наполовину.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77325" y="2559199"/>
            <a:ext cx="1328700" cy="20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две клетки с гаплоидным набором, каждая содержит сестринские хроматиды.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748825" y="2559199"/>
            <a:ext cx="1328700" cy="20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дивизия (Профаза II — Телофаза II)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митотическое деление сестринских хроматид в двух клетках, формируя четыре гаплоидных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обмен в профазе I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гомологичные хромосомы физически обмениваются участками ДНК, создавая новые комбинации генов. Этот процесс способствует генетическому разнообразию потомства.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кроссинговера на наследственность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увеличивает вариативность признаков в популяции, что является основой природного отбора и эволюционных процессов.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 механизм генетической рекомбинации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7081" y="1406675"/>
            <a:ext cx="3764589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мейоз: основные различия и их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количество делений, число дочерних клеток, набор хромосом и функции митоза и мейоза в жизненном цикле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стабильность клеток и тканей, а мейоз отвечает за генетическое разнообразие и поддержание числа хромосом в поколениях.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биологии и научные публикации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деления клеток: генетические и онкологические аспекты
</a:t>
            </a:r>
            <a:endParaRPr lang="en-US" sz="196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делении вызывают хромосомные аномалии, например, трисомия 21 приводит к синдрому Дауна, влияя на развитие и функции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 над делением клеток способствует образованию опухолей и метастазам, что является основой многих онкологических заболеваний.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мейоза могут вызывать бесплодие, врожденные патологии и нарушения эмбрионального развития у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регуляции клеточного деления
</a:t>
            </a:r>
            <a:endParaRPr lang="en-US" sz="212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контролируется контрольными точками в фазах G1, S, G2 и М, которые проверяют корректность этапов деления.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и циклин-зависимые киназы регулируют переходы между фазами, обеспечивая своевременное и однократное деление.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p53 останавливает цикл при повреждении ДНК, запускать апоптоз или восстановление, предотвращая распространение мутаций.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регуляции приводят к бесконтрольному делению и развитию раковых заболеваний, подчёркивая важность механизмов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наблюдать стадии митоза и мейоза в живых и фиксированных клетках, выявляя морфологические особенности и динамику процесса деления.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метки для визуализации ядерных белков и цитоскелета, обеспечивая детальное изучение структуры и механизмов деления клеток.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введения меток ДНК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BrdU и EdU позволяет отслеживать клетки, проходящие стадию синтеза ДНК, что важно для исследования роста и патологий тканей.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средства изучения клеточного деления
</a:t>
            </a:r>
            <a:endParaRPr lang="en-US" sz="2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— основа жизни и науки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клеточного деления раскрывает механизмы роста, регенерации и наследственности, открывая новые горизонты в медицине и биотехнологиях.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2026-05-10T03:39:50Z</dcterms:created>
  <dcterms:modified xsi:type="dcterms:W3CDTF">2026-05-10T03:39:50Z</dcterms:modified>
</cp:coreProperties>
</file>