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заводы: как они помогают друг другу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помогают заводам работать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богатства Земли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добывают из недр Земли. Они бывают твёрдыми, жидкими и газообразными. Из них получают сырьё, топливо и материалы для заводов и фабрик.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 — начало пути к металлу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железной руды получают металл, а затем сталь. Из стали делают мосты, рельсы, машины, инструменты и разные детали, без которых заводам трудно работать.
</a:t>
            </a:r>
            <a:endParaRPr lang="en-US" sz="91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Медная руда даёт медь. Из неё делают провода, кабели и электрические детали, потому что медь хорошо проводит электричество и подходит для техники.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из руды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тоже получают из руды. Он лёгкий, прочный и удобный для самолётов, деталей машин и упаковки, где важны прочность и небольшой вес.
</a:t>
            </a:r>
            <a:endParaRPr lang="en-US" sz="948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заводам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руды невозможно быстро получать много металла. Поэтому добыча руды помогает выпускать технику, строить здания и делать нужные людям вещи.
</a:t>
            </a:r>
            <a:endParaRPr lang="en-US" sz="9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даёт тепло и помогает работать заводам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источник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горит долго и даёт много тепла. Это очень удобно для заводских печей, где нужно расплавить металл и поддерживать высокую температуру.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электростанциях уголь помогает получать электричество. А электричество нужно машинам, станкам, насосам и другим устройствам на предприятиях.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перевозка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добывают в шахтах и карьерах, а потом везут к заводам и электростанциям. На картинке хорошо смотрятся вагонетки, шахта или большая труба станции.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— важное сырьё для промышленности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даёт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получают бензин, керосин и масла. Это топливо нужно транспорту, технике и многим машинам, которые помогают людям и заводам каждый день.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становится пластмассой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делают и пластмассу. Из неё получают упаковку, корпуса приборов и другие полезные предметы, которые встречаются дома и на производстве.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помогает греть и производить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используют для отопления, на электростанциях и при выпуске стекла и удобрений. Он помогает предприятиям работать ровно и без лишних остановок.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трудно обойтись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заводы зависят от нефти и газа. Без этого сырья было бы трудно получить топливо, тепло и химические материалы для разных товаров.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6429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9363" y="2167825"/>
            <a:ext cx="165375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камень тоже нужны заводам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песка делают стекло для окон, банок и посуды. Он нужен там, где требуется прозрачный и прочный материал, который хорошо пропускает свет.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получают кирпич, плитку и керамику. После обжига она становится твёрдой и подходит для строительства домов и изготовления посуды.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известняка делают цемент. Этот материал помогает строить стены, дороги и здания, а без него строительным заводам пришлось бы очень трудно.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камень тоже важен для строительства. Он помогает делать прочные дороги, стены и основания зданий, которые должны служить долго.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заводов и фабрик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камень нужны многим предприятиям. Из них получают материалы для домов, труб, плитки и других вещей, которыми люди пользуются ежедневно.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полезное ископаемое становится готовым изделием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сырья от месторождения до готовой вещи, которую использует человек.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месторождению помогает делать перевозку сырья проще и дешевле.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сырьё рядом, завод тратит меньше времени и топлива. Это помогает быстрее получать нужные материалы и не заставляет грустить грузовики.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есть в разных районах России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добывают много нефти, газа и угля. Здесь часто встречаются большие месторождения, а рядом с ними работают предприятия, которым нужно сырьё. На карте хорошо видны значки скважин, шахт и заводов.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добывают железную руду и другие полезные ископаемые. Это помогает местным заводам получать металл и выпускать технику. На иллюстрации уместны рудник, трубы цехов и высокие заводские здания.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тоже есть важные месторождения нефти и газа. Отсюда сырьё отправляют дальше по трубопроводам и железной дороге. На картинке можно показать карту, стрелки перевозки и небольшие заводы.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превращается в полезные вещи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ископаемое сначала извлекают из земли. Его добывают в шахте, карьере или буровой скважине.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сырьё очищают и подготавливают к работе. Так из него легче получить нужный материал.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сырьё меняется. Металл, стекло или пластмасса становятся удобными для дальнейшего использования.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Готовый товар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материалов делают детали, окна, банки, упаковку и другие вещи, которыми люди пользуются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сырья не хватает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замедляются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руды, угля или нефти становится мало, заводам не хватает материалов для работы. Оборудование простаивает, а выпуск товаров снижается. Из-за этого производство идёт медленнее обычного.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дорожает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сырьё приходится везти издалека, нужны дополнительные вагоны, машины и топливо. Перевозка занимает больше времени и стоит дороже, чем доставка с ближайшего месторождения.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сырья мало, его труднее купить и привезти. Тогда предприятия тратят больше денег, а готовые товары становятся дороже для людей. Это чувствуют почти все покупатели.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заводы работали без остановок, стране нужны надёжные запасы полезных ископаемых. Они помогают сохранять производство, не зависеть от случайностей и обеспечивать людей нужными вещами.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с полезными ископаемыми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ищут залежи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изучают землю и помогают найти месторождения. Они смотрят на породы, делают измерения и понимают, где могут скрываться полезные ископаемые.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Шахтёры и буровики добывают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Шахтёры работают под землёй, а буровики — на поверхности и в скважинах. Их труд помогает достать уголь, руду, нефть и газ.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Машинисты техники перевозят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Экскаваторы, самосвалы и другие машины не стоят без дела. Они загружают, перемещают и доставляют сырьё туда, где его можно переработать.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 и строители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 превращают руду в металл, химики получают нужные вещества, а строители используют материалы для домов, дорог и других прочных сооружений.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на добыче: большие машины в деле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Карьер, где всё работает без пауз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карьере экскаватор зачерпывает породу, а рядом ждёт самосвал. Машины двигаются по широким дорогам и почти не останавливаются. Так добывают много сырья за короткое время.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Буровая вышка ищет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буровая установка помогает добраться до нефти и газа, которые спрятаны глубоко под землёй. Работа идёт аккуратно и точно, потому что каждое движение техники важно.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Дробилка превращает камень в нужный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большие куски породы попадают в дробилку. Она разбивает их на более мелкие части, чтобы сырьё было удобно перевозить и отправлять на переработку на завод.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вокруг нас каждый день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Металл, стекло и кирпич помогают строить дома, школы и парты. Даже обычная школьная парта появилась благодаря материалам, полученным из полезных ископаемых.
</a:t>
            </a:r>
            <a:endParaRPr lang="en-US" sz="883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песка делают стекло для окон и банок, а из глины — посуду и керамику. Эти вещи кажутся привычными, но без добычи сырья их бы не было.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нужна для проводов, а многие детали приборов делают из металлов и пластмассы. Поэтому телефон, лампа и зарядное устройство тоже связаны с недрами Земли.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батареи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полезных ископаемых получают материалы для труб, батарей и разных крепких деталей. Они помогают воде, теплу и электричеству добираться туда, где они нужны.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Пластмассу делают из нефти, поэтому из неё получают игрушки, коробки и упаковку. Каждый день нас окружают вещи, созданные из природного сырья.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полезные ископаемые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экономия сырья и переработка помогают уменьшить отходы и сохранить природные запасы.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добыча полезных ископаемых влияет на природу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поверхность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или шахта могут изменить вид местности: появляются отвалы, ямы и дороги для техники. Поэтому после работ землю стараются выравнивать и возвращать ей привычный вид.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пыль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и перевозке пород поднимается пыль. Чтобы она не мешала людям и растениям, предприятия поливают дороги, закрывают грузы и следят за чистотой воздуха.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добыча может загрязнять реки и грунтовые воды. Для защиты природы строят очистные сооружения, чтобы вода после работы предприятия снова была безопасной.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Территорию восстанавливают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работ землю засеивают травой, высаживают растения и укрепляют почву. Так природа быстрее восстанавливается, а место добычи снова становится зелёным и живым.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заводы работают с разным сырьём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Металлургический завод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завод получает руду и превращает её в металл. Затем из него делают листы, трубы, рельсы и детали для машин и станков.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Нефтеперерабатывающий завод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работает с нефтью и получает из неё бензин, керосин, масла и сырьё для пластмассы. Без такого завода транспорт и производство были бы сложнее.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Цементный завод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цемента нужны известняк и глина. После обработки из них получают материал, который помогает строить дома, дороги, мосты и прочные стены.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завод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предприятия используют нефть, газ и другие вещества, чтобы делать удобрения, пластмассу и многие полезные материалы для быта и промышленности.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попадает на завод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перевозят руду, уголь и другое сырьё в больших вагонах. Это удобно, когда нужно доставить много груза на дальнее расстояние.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и суда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суда помогают привезти сырьё туда, где нет рельсов или трубопровода. Такой путь подходит для карьеров, портов и удалённых предприятий.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часто идут по трубам прямо к заводам. Это быстро и удобно, потому что сырьё движется без множества лишних перегрузок.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сырья помогают заводам получать металл, топливо и стройматериалы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недра Земли поддерживают почти всю промышленность: без них остановились бы многие цеха, а нужные людям товары стало бы труднее выпускать.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Земли — помощники промышленности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дают заводам металл, топливо и строительные материалы, а людям — привычные вещи вокруг. Если добывать их бережно и разумно, промышленность будет работать долго, а природа сохранится лучше.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2026-05-26T06:06:55Z</dcterms:created>
  <dcterms:modified xsi:type="dcterms:W3CDTF">2026-05-26T06:06:55Z</dcterms:modified>
</cp:coreProperties>
</file>