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глагола: как понять, когда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глаголы показывают время действия: сейчас, раньше или потом.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не только называет действие, но и помогает понять, когда оно происходит. Это делает речь точной и понятной: сразу ясно, событие идёт сейчас, уже завершилось или ещё впереди.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времена глагола важны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есть у глагола в русском языке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 русскому языку: времена глагола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помогают связать действие с моментом речи: настоящее, прошедшее и будущее.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время: действие происходит сейчас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время есть только у глаголов несовершенного вида. Его удобно использовать, когда речь идёт о том, что происходит прямо сейчас или повторяется регулярно.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называют действие, которое совершается в момент речи. Оно отвечает на вопросы что делает? что делают? и часто встречается в повседневных сообщениях.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настоящего времени: пишет, читает, бегут, играем. Оно подходит и для общих фактов: солнце светит, мы учимся в школе.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лицам и числам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настоящего времени изменяются по лицам и числам: я читаю, ты читаешь, он читает, мы читаем. Окончание показывает, кто выполняет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и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разных спряжений окончания различаются. Это видно в парах: писать — пишу, пишешь; видеть — вижу, видишь.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глаголы в настоящем времени
</a:t>
            </a:r>
            <a:endParaRPr lang="en-US" sz="42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глагола читать по лицам и числам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глагола в настоящем времени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слова сохраняется, а окончания меняются в зависимости от лица и числа.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глагола можно определить, кто именно выполняет действие: один человек или несколько.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время: действие уже произошло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прошедшего времени можно определить род: читал — мужской, читала — женский, читало — средний.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показывает действие, которое было до момента речи. Оно отвечает на вопросы что делал? что сделала? что делали?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формы образуются с суффиксом -л-: читал, читала, читали. Эта часть помогает узнать прошедшее время в слове.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не различается: читали, писали, играли. Поэтому важно смотреть не только на форму, но и на число.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глаголов в прошедшем времени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прошедшего времени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меняются формы в единственном и множественном числе, а также по роду.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прошедшее время изменяется по роду, а во множественном числе род не выражается.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время: действие произойдёт потом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совершенного вида будущее время выражается одной формой: прочитаю, построим, узнает. Она показывает, что действие будет завершено в будущем.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будущее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несовершенного вида будущее время состоит из двух слов: буду читать, будет играть, будем рисовать. Здесь вспомогательное слово помогает передать значение будущего.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будущее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выбрать форму будущего времени, сначала определяют вид глагола. Именно вид подсказывает, будет ли форма простой или составной.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вида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время глагола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вид, время и дополнительные признаки формы.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 глагола связан со временем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называют действие без указания на результат. Они могут иметь все три времени: настоящее, прошедшее и будущее.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определяют вид глагола. Затем по смыслу выбирают нужное время и правильную форму слова.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обозначают завершённое действие. У них нет настоящего времени, но есть прошедшее и будущее.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которые легко перепутать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прочитать, нарисовать, сделать относятся к совершённому виду. Настоящее время у них не образуется, а будущее выражается формами прочитаю, нарисую, сделаю.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читать, рисовать, делать относятся к несовершенному виду. Поэтому у них есть настоящее время: читаю, рисую, делаю. Такие формы называют действие, которое происходит сейчас.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пример: глагол «читать»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на примере одного глагола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связаны с одним и тем же словом, но показывают разный момент 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глагола меняется временная форма, а смысл сохраняется. Для несовершенного вида будущее часто строится с помощью слова буду.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времена глагола нужны в тексте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помогает передавать последовательность уже случившихся действий. Оно делает рассказ понятным и помогает выстроить события по порядку, без лишних пояснений.
</a:t>
            </a:r>
            <a:endParaRPr lang="en-US" sz="2082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событиях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помогает говорить о намерениях, договорённостях и предстоящих событиях. С его помощью легко сообщить о том, что ещё только будет.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 ожидания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создаёт ощущение, что действие происходит прямо сейчас. Оно подходит для наблюдений, правил и описаний, где важно показать живую картину.
</a:t>
            </a:r>
            <a:endParaRPr lang="en-US" sz="2300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настоящего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времени глагола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частые ошибки и правильные решения. Она помогает запомнить, с чего начинать разбор.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ошибок — спешка. Если сначала определить вид глагола, а потом его время, число и род, результат будет точнее.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ученических ошибок на уроках русского языка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Формы, которые не относятся ко времени глагола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называет действие в начальной форме и не показывает, когда оно происходит. Слова читать, писать, играть отвечают только на вопрос что делать?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 причастие тоже не являются временными формами. Они связаны с действием, но обозначают дополнительный признак или добавочное действие, а не время.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формы есть у личных глаголов: читаю, читал, буду читать. Поэтому при разборе важно не смешивать разные формы одного и того же слова.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разбирать глагольную форму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 все грамматические признаки без пропусков.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времён в школьной и повседневной речи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«Я иду в школу» действие происходит сейчас. Такая форма звучит естественно в разговоре и помогает показать, что событие совпадает с моментом речи.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и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«Вчера мы писали диктант» и «Завтра будет экскурсия» сразу указывают на прошедшее и будущее. По словам вчера и завтра легко понять время действия.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пример короткого учебного текста для анализа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времена чаще встречаются в небольшом учебном тексте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можно встретить разные формы, но их распределение зависит от задачи: рассказ, объяснение или описание.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чаще нужно в повествовании, а настоящее — в правилах и объяснениях. Будущее обычно появляется, когда речь идёт о планах или прогнозе.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времени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глагола в русском языке три времени, и каждое помогает точно передать момент действия. Если помнить о виде, числе и роде, выбрать нужную форму станет намного проще.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2026-05-22T06:52:18Z</dcterms:created>
  <dcterms:modified xsi:type="dcterms:W3CDTF">2026-05-22T06:52:18Z</dcterms:modified>
</cp:coreProperties>
</file>