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детства Л. Н.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Погрузимся в Ясную Поляну, где семья, дом и ранние потери стали основой «Детства».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кто он и почему его детство важно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родился 28 августа 1828 года в Ясной Поляне Тульской губернии. В дворянской семье ценили чтение, музыку, иностранные языки и хорошие манеры. Эти впечатления позже отразились во многих произведениях, особенно в повести «Детство».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Толстых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писателя, Николай Ильич Толстой, был военным и участником Отечественной войны 1812 года. В семье он задавал строгие ориентиры и ценил дисциплину.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Мать, Мария Николаевна, происходила из княжеского рода Волконских. Её образ и забота о детях помогали Льву Толстому рано понять семейную близость и ответственность.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Льва Толстого было три брата и одна сестра. Домашняя жизнь строилась вокруг детей: домашнее обучение, чтение и обсуждения, которые превращали обычные дни в «уроки».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700261"/>
            <a:ext cx="3887700" cy="1537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проходило детство Толстого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детства связаны с усадьбой и городом: Ясная Поляна — дом и природа, Москва — смена привычной среды, Казань — обучение и взросление.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Толстого развивалось между двумя мирами — усадьбой и городом, поэтому в его памяти закрепились и природа, и повседневность людей.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Л. Н. Толстом.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сад и «тихий урок»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Толстого самым важным местом в детстве. В усадьбе находились дом, сад, парк, пруды, хозяйственный двор и библиотека.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— главный мир детства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быт и библиотека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дома, смена времён года, наблюдения за крестьянской жизнью и семейным бытом становились точными впечатлениями. Позже они помогли ему писать о людях и чувствах правдиво.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детских впечатлений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последовательность, описывающая путь от быта и семьи к интересу к внутреннему миру человека.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утраты в семье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 — смерть матери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 году мать Толстого умерла, когда ему было около двух лет. Это стало одной из первых больших перемен в его детской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— смена мест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семья несколько раз меняла место жизни. Постоянные переезды сделали прежние впечатления о детстве ещё более сильными и важными.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смерть отца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1837 году умер отец, и дети рано остались без родителей. Такие потери особенно остро запоминаются и долго влияют на воспоминания.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детских лет Толстого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1830 и 1837 годами мир ребёнка резко изменился: потери и последующие переезды разделили «домашнее» детство на этапы.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показывают: развитие Толстого связано не только с играми и обучением, но и с утратами, из-за которых воспоминания становятся особенно значимыми.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Л. Н. Толстом.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4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воспитание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знания Толстой получал дома: учился читать и писать. Эти занятия были важной частью повседневного обучения и помогли ему рано полюбить книги.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 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слушал уроки истории. Разговоры о прошлом помогали ему связывать события и характер людей, а значит — лучше понимать мотивацию поступков.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уделяли внимание французскому языку. Занятия развивали слух к интонациям и расширяли круг общения через тексты и уроки.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 развивали слух и чувство ритма. Такая «мягкая» дисциплина дополняла обучение и формировала внимательность к деталям.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книгами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 включало знакомство с книгами. Толстой учился думать над прочитанным и воспринимать чтение как часть личного опыта, а не только урок.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игры и наблюдения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Толстой любил подвижные игры, прогулки и наблюдение за людьми. Он замечал, как говорят взрослые, что принято в семье, и как меняется настроение в разных ситуациях.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запоминались бытовые моменты: семейные привычки, ссоры и примирения. Позже именно такие детали помогли ему писать сцены точнее и убедительнее.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964" y="1151850"/>
            <a:ext cx="2903273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учился будущий писатель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домашние занятия помогали Толстому развивать навыки чтения, письма и языки, а также формировали интерес к истории, музыке и наблюдательности. Образование было широким, но по-разному выстроенным по предметам.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 Толстого охватывало язык, искусство и знания о мире; ключевым связующим звеном становились наблюдения, которые позже превращались в точные художественные детали.
</a:t>
            </a:r>
            <a:endParaRPr lang="en-US" sz="94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Биографии и справочные материалы о Л. Н. Толстом.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и влияние братьев и сестры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братьями и сестрой превращало обычные дни в школу отношений: вместе играли, спорили, соревновались и учились мириться. Так постепенно формировались привычки сотрудничества и самоконтроля.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рассказывали о прошлом рода, о военной службе и о семейной чести. Эти разговоры связывали личную жизнь с историей и помогали Толстому воспринимать время как цепочку поступков и последствий.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объясняли, как ведут себя в трудных ситуациях и почему важно держать слово. Толстой слышал оценки поступков взрослых и учился различать «правильно» и «удобно», не путая одно с другим.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обсуждения будили интерес к нравственным вопросам: кто как поступает и почему, что считается справедливым, а что — несправедливым. В итоге семейная среда стала его первым «уроком этики».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впечатления запоминались сильнее всего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памяти соединяются «видеть и чувствовать» — природа усадьбы и семейный быт. Остальные мотивы (книги, игры, переезды, утраты) тоже заметны, но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распределению мотивов, детство Толстого сильнее всего опиралось на живую повседневность и окружение, а эмоциональные удары и смены места дополняли главный фон.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веса мотивов по биографическим пересказам и темам автобиографической традиции (без точной статистики).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переход к юности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 — переезд в Казань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 детский период заканчивается: Толстой знакомится с новой обстановкой, живёт у родственников и начинает готовиться к следующей важной ступени обучения.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поступлению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поступлению в университет усиливает «учебный» ритм: меняется круг занятий, появляются планы на будущее и расширяется перечень тем, о которых он узнаёт.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1844 — учеба в Казанском университете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университетской жизни выводит из мира домашнего детства. Наблюдения за городом и людьми становятся более разнообразными, чем раньше.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детские воспоминания превращаются в повесть «Детство»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связей между биографическими впечатлениями и художественным переосмыслением в повести.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Наблюдательность: замечать «мелочи», которые говорят о человеке
</a:t>
            </a:r>
            <a:pPr algn="ctr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рано учился смотреть внимательнее: как меняется настроение в разговоре, как ведут себя взрослые в быту. Он запоминал детали — и со временем эти «мелкие сигналы» помогали ему понимать людей глубже и точнее.
</a:t>
            </a:r>
            <a:endParaRPr lang="en-US" sz="1145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чувство времени: события возвращаются, как живые картины
</a:t>
            </a:r>
            <a:pPr algn="ctr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многое запечатлевалось не сразу «в учебнике», а через переживание: дом, дорога, разговоры, тишина после утрат. Потом эти воспоминания становились опорой для письма, потому что память сохраняла не только факты, но и оттенки.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 добре и справедливости: нравственные вопросы возникают рано
</a:t>
            </a:r>
            <a:pPr algn="ctr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стремился понять, почему один поступок кажется верным, а другой — несправедливым. Его интерес к отношениям между людьми подпитывался семейными разговорами и собственными впечатлениями, постепенно превращаясь в привычку оценивать происходящее по совести.
</a:t>
            </a:r>
            <a:endParaRPr lang="en-US" sz="1057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характера, которые развивались в детстве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179995"/>
            <a:ext cx="3887700" cy="2578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и темы будущих произведений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то, что сильнее всего запоминалось в детстве, и то, как эти мотивы позже превращались в темы зрелого творчества. Связь строится на сопоставлении биографии и произведений.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 видна «цепочка»: впечатления детства не исчезают, а перерастают в художественные темы — от окружающего мира до вопросов совести и взросления героя.
</a:t>
            </a:r>
            <a:endParaRPr lang="en-US" sz="1095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биографических сведений Л. Н. Толстого и мотивов в его произведениях.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 детства чаще всего повторяется в творчестве Толстого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мотивов выделяются семейные сюжеты и описание природы: они задают эмоциональный фон. Память и воспитание усиливают внутренний смысл рассказа, а утраты добавляют драму.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круг и окружающий мир стали главными «источниками образов». Через них Толстой возвращает читателя к вопросам чувств, ответственности и того, как человек меняется.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повторяемости мотивов по темам, характерным для прозы Толстого (без статистического подсчёта).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детство Толстого важно для читателя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помогли Толстому понять, как много значит семья: поддержка и конфликты, привычки и разговоры, то, что кажется обычным, но влияет на характер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видел, как в дворянской усадьбе устроены труд и повседневная жизнь, и как люди проявляют себя в делах. Эти наблюдения делают его тексты понятными и «живыми» для читателя.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для Толстого была не фоном, а частью переживаний. Он замечал смену сезонов и настроение местности, поэтому в его книгах окружающий мир помогает героям осмысливать происходящее.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произведения часто звучат правдиво: эмоции, сомнения и рост личности показаны близко школьному возрасту. Читатель узнаёт себя в вопросах добра, справедливости и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детских лет Л. Н. Толстого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Ясной Поляне, ранняя потеря родителей, домашнее образование и переезды сформировали Льва Толстого как наблюдательного и ищущего человека. Из этих впечатлений выросли темы семьи, памяти, природы, доброты и нравственного выбора.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2026-05-13T01:10:54Z</dcterms:created>
  <dcterms:modified xsi:type="dcterms:W3CDTF">2026-05-13T01:10:54Z</dcterms:modified>
</cp:coreProperties>
</file>