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have — базовый английский глагол с множеством значений и функций.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глагол to have и его ключевые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 значение глагола to have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have возник в XII веке от древнеанглийского habban и расширил функции от обладания к вспомогательным и модальным применениям, сохраняя высокую частотность во всех стилях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указывает на обладание различными объектами — материальными или абстрактными, структурой является "субъект + have + объект".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to have: выражение обладания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глагола выражается принадлежность вещей и качеств, например, "I have a book" или "She has time".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передаются отношения и права, что расширяет сферу применения beyond материальное обладание в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 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для I, you, we, they используется have, для he, she, it — has. Прошедшее время — had для всех лиц. Эти формы — база для построения предложений.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to have: настоящее, прошедшее, причастия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настоящего времени — having, например, "Having finished the task". Эта форма активно применяется для выражения одновременности действий.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употребляется с I, you, we, they; has — с he, she, it. Прошедшее had универсально.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данные ЕГЭ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и has: распределение по лицам и числам
</a:t>
            </a:r>
            <a:endParaRPr lang="en-US" sz="239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учащихся правильно используют формы, однако типичны ошибки с согласованием have и has.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как вспомогательный глагол в совершённых временах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образует времена Perfect, соединяясь с причастием прошедшего времени для выражения завершённости 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have/has + Participle II показывает действие, завершённое к текущему моменту.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had + Participle II уточняет завершение до определённого прошлого момента.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Perfect: will have + Participle II указывает на действие, завершённое к будущему моменту.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строится по уникальной схеме с причастием II и временными маркёрами (already, just, by the time).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Perfect-времён с to have: схемы и примеры
</a:t>
            </a:r>
            <a:endParaRPr lang="en-US" sz="238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употребляется чаще всего, особенно в разговорной речи и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значении смыслового глагола вопросы и отрицания формируются с помощью do/does/did — например, "Do you have a pen?".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отрицательные формы с to have
</a:t>
            </a:r>
            <a:endParaRPr lang="en-US" sz="2647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совершённых временах применяется инверсия или добавление not без вспомогательных do/does, например, "Has she left?", "She has not gone.".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430" y="3040650"/>
            <a:ext cx="407166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устойчивые выражения с to have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breakfast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действие приёма пищи утром, устойчивое выражение, часто употребляемое в повседневном английском.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rest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сделать перерыв для отдыха, не связанный с обладанием, важно для разговорной 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shower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выражение, описывающее процесс принятия душа, широко используется в бытовом английском.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fun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«хорошо провести время», закреплённая фраза, часто встречается в неформальной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английских выражений с переводами и значениями для правильного понимания и применения.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фразы требуют понимания семантики, часто отличаются от дословного перевода.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устойчивых выражений с to have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Longman Dictionary of Contemporary English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have не ограничивается выражением обладания, он передаёт получение возможности или шанса, например: have a chance — получить шанс для действия или события.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глагола to have: обладание, получение, переживание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отражения переживаний и личного опыта широко представлена в выражениях типа have a dream — видеть сон, что помогает описывать субъективные состояния.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глагол применяется для обозначения проведения событий и действий: have a meeting — провести собрание, что полезно как в бытовых, так и в деловых контекстах.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to: выражение необходимости и обязанностей
</a:t>
            </a:r>
            <a:endParaRPr lang="en-US" sz="2114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функционирует как модальный аналог must, указывая на внешние требования или обязательства, например: We have to wear uniforms — нам нужно носить форму.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изменяется во времени: had to используется в прошедшем, а will have to — в будущем, охватывая широкий временной диапазон.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применяется для описания правил, законов и социально обусловленных обязанностей, подчёркивая объективную необходимость выполнения действия.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have to особенно важно для выражения принудительных или вынужденных действий, что отличается от внутренней мотивации, передаваемой другими модальными глаголами.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vs have to: различия и примеры употребления
</a:t>
            </a:r>
            <a:endParaRPr lang="en-US" sz="264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Must: признак внутренней необходимости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must выражает субъективную необходимость или внутреннее убеждение, демонстрируя личную важность действия. Например, совет врача: You must see the doctor — Ты должен пойти к врачу, отражает именно рекомендательное отношение говорящего.
</a:t>
            </a:r>
            <a:endParaRPr lang="en-US" sz="134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to: объективные требования и влияние внешних факторов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указывает на обязательства, наложенные извне, как правило, правилами или обстоятельствами. В прошедших и будущих временных формах exclusively используется have to (например, She had to leave early), подчёркивая внешние ограничения.
</a:t>
            </a:r>
            <a:endParaRPr lang="en-US" sz="12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неформального общения включает сокращённые формы, что облегчает и ускоряет разговор.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Cambridge English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встречаются сокращённые формы местоимений с to have для упрощения и естественности выражения.
</a:t>
            </a:r>
            <a:endParaRPr lang="en-US" sz="12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to have и to be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контекстуальные отличия между глаголами to have (обладание) и to be (состояние или принадлежность) на английском языке с русскими эквивалентами.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выражает владение, to be — состояние или качество, различия основываются на роли глагола в высказывании.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11-классников с to have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вспомогательного глагола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отсутствие вспомогательного глагола do/does/did в вопросах и отрицаниях с to have, например, «He not have...», что нарушает грамматическую структуру предложения.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to have глаголом to be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замена: вместо She has a cat говорят She is a cat, что кардинально меняет смысл, демонстрируя непонимание семантики глаголов.
</a:t>
            </a:r>
            <a:endParaRPr lang="en-US" sz="133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согласование have/has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путают формы третьего лица единственного числа, используя He have или She have вместо правильных He has и She has, что отражает малоосведомлённость о спряжении.
</a:t>
            </a:r>
            <a:endParaRPr lang="en-US" sz="12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часто опускается вспомогательный глагол при вопросах с to have: Have you any brothers? Эта форма считается более формальной и традиционной.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употребления to have в британском и американском английском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требует обязательного использования do/does/did в вопросах: Do you have any brothers?, что делает высказывания более стандартизированными.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различия влияют на стиль речи и письмо: британская форма чаще встречается в формальной переписке, американская — в повседневном общении и СМИ.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частотность в разговорной речи объясняется частым употреблением to have в устойчивых выражениях и бытовых контекстах.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 BNC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to have в текстах различных жанров
</a:t>
            </a:r>
            <a:endParaRPr lang="en-US" sz="195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жанровую специфику использования to have, с максимальной насыщенностью в неформальной коммуникации и снижением в научных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to have в формальной и неформальной коммуникации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to have указывает на права, обязанности и юридические положения, например: We have the right to appeal — Мы имеем право апеллировать.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переписка использует to have для формулировки соглашений и обязательств, поддерживая официальный стиль и точность высказываний.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to have активно встречается в устойчивых выражениях, описывающих опыт, чувства или состояние, делая высказывания более живыми и естественными.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использовании отражают прагматические функции языка, где формальный и неформальный стиль служат разным коммуникативным целям.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have: универсальный инструмент английской речи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объединяет разнообразные грамматические и лексические функции, становясь ключевым элементом для точного и многообразного выражения мыслей в 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2026-05-07T22:47:06Z</dcterms:created>
  <dcterms:modified xsi:type="dcterms:W3CDTF">2026-05-07T22:47:06Z</dcterms:modified>
</cp:coreProperties>
</file>