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функция: вид, свойства и график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показатель степени меняет форму и поведение графика.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степенные зависимости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Степенные зависимости описывают площади, объёмы и многие физические модели. Одна и та же запись может означать разные графики и свойства — именно поэтому тема важна для анализа функций и решения задач в алгебре и смежных науках.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степенной функции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Степенной функцией называют функцию вида y=x^n, где n — действительное число. Значение показателя полностью определяет, как выглядит график и какие ограничения у функции возникают.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n=1 получаем y=x, при n=2 — y=x², при n=3 — y=x³. Эти функции удобны как исходные модели для сравнения разных типов степенных зависимостей.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n=0, то при x≠0 значение функции постоянно и равно 1. Точка x=0 исключается, потому что выражение 0^0 в школьном курсе не рассматривается как значение функции.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показателе y=x^-n равносильно 1/x^n. Такая запись показывает обратную зависимость: при росте |x| значения функции стремятся к нулю, но сам ноль недопустим.
</a:t>
            </a:r>
            <a:endParaRPr lang="en-US" sz="843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показатель связывает степень с корнем: например, x^(½)=√x. Это расширяет понятие степенной функции и помогает понять переход от степеней к радикалам.
</a:t>
            </a:r>
            <a:endParaRPr lang="en-US" sz="8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графики y=x, y=x² и y=x³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y=x — прямая, проходящая через начало координат. При одинаковом масштабе по осям он образует угол 45° и служит самым простым ориентиром для сравнения с другими степенными функциями.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кривая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y=x³ проходит через начало координат и имеет S-образную форму. Его центральная симметрия отражает типичное поведение нечётной степени: значения по обе стороны от нуля меняют знак.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y=x² имеет форму параболы с вершиной в точке (0; 0). Он симметричен относительно оси Oy и показывает, как чётная степень сохраняет только неотрицательные значения.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степенных функций при целых показателях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показатель степени влияет на область определения, значения, симметрию и монотонность.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 дают неотрицательные значения и осевую симметрию, нечётные — все действительные значения и центральную симметрию.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любом положительном целом показателе функция y=x^n определена для всех действительных x. Это связано с тем, что возведение в степень не требует дополнительных ограничений на аргумент.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чётных n значения функции не бывают отрицательными, поэтому область значений равна [0; +∞). Ноль достигается при x=0, а все остальные значения расположены выше оси Ox.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отрицателен, то x=0 исключается из области определения, поскольку деление на ноль невозможно. Именно это ограничение определяет разрыв графика и появление асимптот.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показатель степени влияет на рост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определению степенной функции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хорошо видно уже на небольших целых значениях аргумента: различие между степенями резко усиливается по мере увеличения x.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x&gt;1 больший положительный показатель даёт более быстрый рост; именно поэтому y=x⁴ опережает остальные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степени: основные свойства графика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показателе график лежит на оси Ox или выше неё. Это означает, что отрицательных значений функция не принимает, а каждая ветвь остаётся в верхней полуплоскости.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симметричен относительно оси Oy и всегда проходит через точки (1; 1) и (-1; 1). Такая симметрия позволяет быстро строить левую часть по уже найденной правой.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промежутке (-∞; 0] функция убывает, а на [0; +∞) возрастает. В точке (0; 0) достигается минимум, поэтому график имеет характерную U-образную форму.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показателя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чётный показатель, тем сильнее график прижимается к оси Ox около нуля и тем быстрее поднимается при |x|&gt;1. Это хорошо видно при сравнении y=x² и y=x⁴.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степени: основные свойства графика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через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показателе график обязательно проходит через точку (0; 0). Это единственная точка пересечения с осью Ox, поэтому ноль играет для функции особую роль.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симметричен относительно начала координат: если точка (x; y) принадлежит кривой, то точка (-x; -y) также ей принадлежит. Такая симметрия характерна именно для нечётных степеней.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принимает как положительные, так и отрицательные значения. Поэтому её график располагается в I и III четвертях и не ограничивается только одной полуплоскостью.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крутизна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степень задаёт строгий рост на всей числовой прямой, без минимума и максимума. При увеличении показателя, например от y=x³ к y=x⁵, кривая становится заметно круче вдали от нуля.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 y=x^n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степенной функции по показателю и ключевым точкам.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 отрицательными показателями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и два разных квадранта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y=x^-1 состоит из двух отдельных ветвей, которые лежат в I и III четвертях. Он не пересекает оси координат и всё ближе подходит к ним, образуя две характерные асимптоты. Такое изображение удобно показывать на одной системе координат с пунктирными линиями.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 — другая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y=x^-2 поведение иное: обе ветви расположены выше оси Ox и находятся в I и II четвертях. При приближении к нулю значения резко возрастают, а вдали от начала координат график постепенно прижимается к осям. Именно поэтому разрыв в точке x=0 особенно заметен.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степенных функций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вид показателя влияет на область определения, значения и симметрию графика.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и его знак полностью определяют тип графика: от симметрии до допустимых значений аргумента и результата.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 и связь со степенями корня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 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½ означает квадратный корень, а 1/3 — кубический корень. Поэтому запись x^(m/n) удобно читать как извлечение корня n-й степени из x^m.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дробного показателя чётный, аргумент должен быть неотрицательным. Иначе выражение не имеет смысла в множестве действительных чисел, как и обычный чётный корень.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знаменателе ограничений меньше: допустимы любые действительные x. Это связано с тем, что нечётный корень определён и для положительных, и для отрицательных чисел.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радикалам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 связывают возведение в степень и извлечение корня. Благодаря этому степенная функция объединяет привычные алгебраические действия и помогает описывать более сложные зависимости.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степенных функций разных видов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определения степенных функций в школьной алгебре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показатели задают не только форму графика, но и допустимые значения аргумента. Особенно важно заранее проверять ноль и знак подкоренного выражения.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показатель, тем уже область определения: отрицательная степень исключает ноль, а чётный корень требует неотрицательного аргумента.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и наличие экстремумов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отрицательной полуоси значения убывают к минимуму, а затем снова возрастают. Поэтому график имеет единственную нижнюю точку в начале координат и не имеет максимума.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 нечётным положительным показателем возрастает без разрывов на всей числовой прямой. Экстремумов у неё нет, а поведение слева и справа от нуля различается только знаком значений.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степенях монотонность зависит от чётности и знака аргумента. Вблизи нуля график резко меняется, потому что сама функция там не определена.
</a:t>
            </a:r>
            <a:endParaRPr lang="en-US" sz="1116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строить график полностью, достаточно определить чётность показателя, знак степени и допустимые значения x. Эти три шага уже подсказывают, где функция растёт, убывает или разрывается.
</a:t>
            </a:r>
            <a:endParaRPr lang="en-US" sz="10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свойства степенной функции по показателю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 виду показателя и области определения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прикладных зависимостей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 как степенные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степенные зависимости возникают почти сразу: площадь квадрата равна a², а объём куба — a³. Здесь показатель степени показывает, сколько измерений участвует в формуле. Это помогает увидеть связь алгебры с реальными фигурами и их масштабированием.
</a:t>
            </a:r>
            <a:endParaRPr lang="en-US" sz="852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 в природе и 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 показателем -1 часто описывает величины, которые уменьшаются при росте аргумента. В простых моделях это удобно использовать для обратной пропорциональности, когда увеличение одной величины приводит к снижению другой.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разных науках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Степенные зависимости встречаются в физике, информатике и экономике, когда нужно описать изменение величин при масштабировании. Один и тот же математический тип может отражать и геометрическую форму, и физический закон, и практический расчёт.
</a:t>
            </a:r>
            <a:endParaRPr lang="en-US" sz="927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при x&gt;1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y=x², y=x³, y=x⁴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одинаковых значениях аргумента видно, что рост становится всё быстрее при увеличении показателя степени. Разница особенно заметна между x=2 и x=3.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x&gt;1 больший показатель даёт более резкий рост, поэтому график поднимается круче и быстрее отделяется от остальных.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степенной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чаще всего возникают неточности, и сразу сопоставить ошибку с правильным правилом.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невниманием к знаку показателя и области определения; именно эти два признака нужно проверять в первую очередь.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со степенными функциями в школьной алгебре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степенной функции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определяет всё: форму графика, область определения, значения, симметрию, монотонность и асимптоты. Понимая знак и чётность показателя, можно быстро распознать функцию и предсказать её поведение.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2026-05-30T05:23:41Z</dcterms:created>
  <dcterms:modified xsi:type="dcterms:W3CDTF">2026-05-30T05:23:41Z</dcterms:modified>
</cp:coreProperties>
</file>