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5656" y="0"/>
            <a:ext cx="639588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 на уроке английского языка: зачем школьнику уметь писать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помогает говорить по-английски точнее, логичнее и увереннее.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635" y="1350000"/>
            <a:ext cx="2686430" cy="26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письменные задания становятся длиннее и точнее: нужно описывать, отвечать на вопросы, писать мини-сочинения и письма. Writing закрепляет лексику, повторяет грамматику и учит строить фразы по образцу.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writing важен в 7 классе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writing на английском языке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Письменное выражение мыслей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 — это умение передавать мысли на английском языке с помощью слов, предложений и знаков препинания. В школе оно охватывает от коротких фраз до небольших текстов и писем.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 заданию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писать грамотно, но и соблюдать объём, жанр и требования задания. Если текст слишком короткий или уходит в сторону от темы, он теряет качество.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работы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writing включает отдельные предложения, абзацы, сообщения, личные письма и короткие рассказы. Каждый формат требует своего объёма, но во всех важны понятность и аккуратность.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 логика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письменный текст не распадается на отдельные фразы: у него есть понятная тема, последовательность мыслей и связки между предложениями. Читатель должен быстро понять, о чём идёт речь.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005" y="2477750"/>
            <a:ext cx="293508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встречаются разные жанры письменной речи. У каждого из них есть своя цель и своя форма, но всем нужны ясность и грамотность.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определяет структуру текста, но базовые требования остаются общими: понятность, связность и отсутствие грубых ошибок.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английского языка для основной школы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письменных работ на уроке английского
</a:t>
            </a:r>
            <a:endParaRPr lang="en-US" sz="25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хорошего английского текста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текст начинается с заголовка и короткого вступления. Оно сразу показывает тему и помогает читателю понять, о чём пойдёт речь дальше, не перегружая его деталями.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 и начало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основной части обычно располагаются 2–3 абзаца. В каждом абзаце раскрывается одна микротема, а предложения дополняют друг друга фактами, примерами или короткими пояснениями.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writing лучше использовать небольшие абзацы по 3–5 предложений. Так текст легче читать, а автору проще сохранить порядок мыслей и не смешивать разные идеи.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абзацы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нужен вывод или краткое завершение, которое не повторяет всё слово в слово. Оно подводит итог и показывает, что мысль текста закончена.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Логичное завершение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письменная работа по английскому
</a:t>
            </a:r>
            <a:endParaRPr lang="en-US" sz="228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писать связно и снижает число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211935"/>
            <a:ext cx="368100" cy="294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цель и адресат текста
</a:t>
            </a:r>
            <a:endParaRPr lang="en-US" sz="2941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 вопрос, о чём именно пишется текст. Это может быть школа, хобби, семья или обычный день. Тема помогает не уходить в сторону от задания.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показывает, зачем создаётся текст: сообщить факты, описать человека, выразить мнение или рассказать историю. От цели зависит, какие слова и предложения будут уместны.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определяет, кому адресован текст: другу, учителю, однокласснику или неизвестному читателю. Важно выбрать подходящее обращение, тон и степень формальности.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текста важны не только слова, но и порядок подачи мыслей. Даже простой набор фраз звучит сильнее, если он построен последовательно и аккуратно.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проверка сильнее всего повышают понятность текста, а vocabulary и grammar делают его точнее и правильнее.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оценка по материалам школьной практики письменных заданий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качество письменной работы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выражения, которые делают английский текст точнее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377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общих слов лучше использовать более конкретные. Например, huge точнее, чем big, а useful точнее, чем good. Так текст звучит яснее и выразительнее.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377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23665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in my opinion полезно, когда нужно показать собственную точку зрения. Оно помогает аккуратно вводить мнение и делает школьный текст более естественным.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23665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мнение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6192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next, then, finally помогают выстроить последовательность, а because, so и also показывают причину, результат и добавление мысли. Они делают текст связным.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556192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текста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887200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должны соответствовать смыслу предмета или человека. Лучше выбрать kind, useful, interesting или warm, чем подбирать слишком общее слово, которое не передаёт нужный оттенок.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3887200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прилагательные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12475" y="2746943"/>
            <a:ext cx="13743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 помогают показать, что именно происходит. Вместо частого go можно написать walk, run или travel, если смысл этого требует. Это делает описание живее и точнее.
</a:t>
            </a:r>
            <a:endParaRPr lang="en-US" sz="800" dirty="0"/>
          </a:p>
        </p:txBody>
      </p:sp>
      <p:sp>
        <p:nvSpPr>
          <p:cNvPr id="19" name="Text 11"/>
          <p:cNvSpPr txBox="1"/>
          <p:nvPr/>
        </p:nvSpPr>
        <p:spPr>
          <a:xfrm>
            <a:off x="2212475" y="2247875"/>
            <a:ext cx="13743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и связность в английском тексте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абзац должен раскрывать только одну основную идею. Если в одном фрагменте смешать несколько тем, читателю будет трудно следить за ходом мысли и понимать текст.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мысль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текст не звучал рвано, можно повторять ключевое слово или заменять его местоимением. Такой приём помогает сохранить тему абзаца и не перегружать его одинаковыми фразами.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местоимения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создают and, but, because, so, а также first, after that, however, finally. Эти слова помогают соединять предложения и показывают, как развивается мысль.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главного предложения идут пояснения, примеры или детали. Они не повторяют мысль полностью, а расширяют её и делают абзац более убедительным и понятным.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Грамматика, которая чаще всего нужна в 7 классе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используют для фактов, расписания и привычек: ученики описывают школу, семью, хобби и ежедневные действия. Важно помнить окончание -s в третьем лице единственного числа.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ученик рассказывает о прошедшем событии, поездке, празднике или школьном дне. Особенно важно правильно использовать формы правильных и неправильных глаголов.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подходит для действий, которые происходят сейчас или временно. В письменных работах оно помогает описывать происходящее на картинке, в момент разговора или в конкретный день.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формы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хорошем словаре текст теряет качество из-за ошибок в артиклях, порядке слов и форме глагола. Поэтому в 7 классе особенно важны короткие, но грамматически правильные предложения.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is / there are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конструкции часто встречаются в описаниях комнаты, дома, города или предмета на картинке. Они помогают быстро показать, что находится в месте и сколько объектов можно увидеть.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772783"/>
            <a:ext cx="4332300" cy="20705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черновик помогает собрать мысли, а чистовик — оформить их без ошибок и лишних повторов. При проверке важно смотреть не только на слова, но и на содержание.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критериями становятся грамматика и орфография, но содержание тоже обязательно. Хорошая проверка делает текст точным, а не просто аккуратно переписанным.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письменных заданий по английскому языку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проверяется в черновике и в чистовике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жанры меняются по теме урока, но чаще всего учитель предлагает короткие, понятные форматы, где можно показать словарный запас и базовую грамматику.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описания и короткие письма: они тренируют структуру и лексику. Stories встречаются реже, но полезны для развития связности и последовательности событий.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практики письменных заданий по английскому языку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письменные задания чаще всего встречаются в школе
</a:t>
            </a:r>
            <a:endParaRPr lang="en-US" sz="29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описание человека, места или предмета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назовите объект описания и дайте общее представление: кто это, где это находится или что это за вещь. Так читателю сразу понятна тема текста.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общего впечатления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уместны внешность, одежда и увлечения; для места — размер, цвет, расположение и атмосфера; для предмета — форма, материал, цвет и назначение.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характерные детали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становится ярче, если выбирать слова по смыслу, а не самые общие варианты. Вместо simple и nice лучше подбирать более точные и выразительные прилагательные.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точные прилагательные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кратко сказать, почему объект нравится, чем он полезен или чем отличается от других. Такая финальная фраза делает описание завершённым и естественным.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Закончите личной оценкой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письменной работы перед сдачей
</a:t>
            </a:r>
            <a:endParaRPr lang="en-US" sz="211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увидеть ошибки, которые легко пропустить при первом чтении.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 руки и набор текста на английском
</a:t>
            </a:r>
            <a:endParaRPr lang="en-US" sz="2877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926277" y="1694425"/>
            <a:ext cx="35133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Ручное письмо помогает лучше запоминать написание слов, потому что ученик медленнее проговаривает и фиксирует каждую букву. Кроме того, оно развивает аккуратность и внимание к деталям.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26275" y="1376262"/>
            <a:ext cx="3513300" cy="25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 руки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61902" y="1694425"/>
            <a:ext cx="35133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Печатать удобно, когда нужно быстро редактировать текст, переставлять фразы и исправлять ошибки. Этот способ особенно полезен для больших работ, черновиков и итогового варианта.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61900" y="1376263"/>
            <a:ext cx="35133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на клавиатуре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письменных работах по английскому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126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забывают a, an и the, хотя в английском языке они помогают точно обозначить предмет. Из-за этого предложение звучит неестественно и может потерять смысл.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126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артиклей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370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конструкции не всегда подходят английскому языку. Дословный перевод делает фразы тяжёлыми и иногда смешными, поэтому лучше учить готовые модели предложений и выражений.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370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748422" y="2117062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окончаниях и временах особенно заметны в коротких текстах. Если форма глагола выбрана неправильно, читатель сразу видит, что предложение построено неточно.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3748422" y="1879607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067950" y="3553037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Бедный словарный запас приводит к повтору одних и тех же слов, а ошибки в spelling снижают понятность текста. Проверка помогает убрать такие недочёты до сдачи работы.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5067950" y="3315582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 орфография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2445950" y="3553037"/>
            <a:ext cx="2006100" cy="89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соединяет слишком много мыслей без связок, текст становится трудным для чтения. Лучше написать два коротких предложения, чем одно перегруженное и неясное.
</a:t>
            </a:r>
            <a:endParaRPr lang="en-US" sz="800" dirty="0"/>
          </a:p>
        </p:txBody>
      </p:sp>
      <p:sp>
        <p:nvSpPr>
          <p:cNvPr id="20" name="Text 11"/>
          <p:cNvSpPr txBox="1"/>
          <p:nvPr/>
        </p:nvSpPr>
        <p:spPr>
          <a:xfrm>
            <a:off x="2445950" y="3315582"/>
            <a:ext cx="20061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
</a:t>
            </a:r>
            <a:endParaRPr lang="en-US" sz="9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помнить, что быстрое начало не гарантирует хороший результат. Внимательное планирование и повторная проверка часто экономят время на исправлении серьёзных ошибок.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уходит на создание черновика и последующую проверку. Именно эти этапы сильнее всего влияют на качество и ясность итогового текста.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распределения времени в школьной письменной работе по английскому языку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распределяется время на письменную работу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91200"/>
            <a:ext cx="438000" cy="350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письмах важно сразу обозначить тему, кратко объяснить цель и завершить сообщение вежливой фразой. Для школьной переписки особенно ценятся ясность, аккуратность и понятный тон.
</a:t>
            </a:r>
            <a:endParaRPr lang="en-US" sz="1187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в платформах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чатах и на платформах сообщение должно быть коротким, точным и без лишних деталей. Ошибки мешают пониманию, поэтому стоит перечитывать текст перед отправкой.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для сети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комментарии и публикации требуют нейтрального языка и грамотного оформления. Даже в небольшом тексте важно следить за пунктуацией, чтобы мысль выглядела убедительно.
</a:t>
            </a:r>
            <a:endParaRPr lang="en-US" sz="1223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переписка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учителю, однокласснику или партнёру по проекту нужны вежливое обращение и уважительный стиль. В английском языке это особенно заметно по формулировкам приветствия и прощания.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современном мире и школьная переписка
</a:t>
            </a:r>
            <a:endParaRPr lang="en-US" sz="249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Writing — это навык, который растёт с практикой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 английском помогает не только лучше знать слова и грамматику, но и учит думать по-английски. Чем чаще ученик планирует, пишет и проверяет текст, тем увереннее становится результат.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2026-05-30T20:08:14Z</dcterms:created>
  <dcterms:modified xsi:type="dcterms:W3CDTF">2026-05-30T20:08:14Z</dcterms:modified>
</cp:coreProperties>
</file>