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А.П. Чехов. «Мальчики»: дружба, побег и взросление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мечте, рискованном побеге и тихом взрослении школьников.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«Мальчиках» Чехов показывает не только забавный эпизод, но и живую детскую психологию: влияние книг, силу воображения, привязанность к дому и первые шаги к пониманию ответственности.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и детский мир конца XIX века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Сюжетная основа фрагмента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домой
</a:t>
            </a:r>
            <a:pPr algn="ctr" indent="0" marL="0">
              <a:lnSpc>
                <a:spcPct val="100000"/>
              </a:lnSpc>
              <a:buNone/>
            </a:pPr>
            <a:r>
              <a:rPr lang="en-US" sz="3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Володя приезжает на каникулы вместе с Чечевицыным. Домашняя обстановка кажется спокойной, но именно здесь рождается их тайный план.
</a:t>
            </a:r>
            <a:endParaRPr lang="en-US" sz="1182" dirty="0"/>
          </a:p>
        </p:txBody>
      </p:sp>
      <p:sp>
        <p:nvSpPr>
          <p:cNvPr id="10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 о побеге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Мальчики решают уехать в Америку, чтобы искать приключения, золото и необычную жизнь. Они скрывают замысел от взрослых.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реальностью
</a:t>
            </a:r>
            <a:pPr algn="ctr" indent="0" marL="0">
              <a:lnSpc>
                <a:spcPct val="100000"/>
              </a:lnSpc>
              <a:buNone/>
            </a:pPr>
            <a:r>
              <a:rPr lang="en-US" sz="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побегу сталкивается с домашним уютом, страхом и привязанностью к семье. Детская мечта оказывается труднее, чем казалась.
</a:t>
            </a:r>
            <a:endParaRPr lang="en-US" sz="113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970939"/>
            <a:ext cx="3934500" cy="94312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 по-разному мальчики относятся к мечте, дому и самостоятельности.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подчёркивает: Володя сильнее связан с домом, а Чечевицын выглядит более решительным и самостоятельным.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героя — два характера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рассказа А.П. Чехова «Мальчики»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Королёвых как мир уюта и безопасности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6750" y="12299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семейного уклада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Королёвых показан через заботу, привычные разговоры и спокойный порядок. В такой обстановке дети чувствуют защиту, а каникулы становятся временем домашнего тепла.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926750" y="30112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с мечтой о дороге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этом фоне Америка и дальний путь кажутся почти недостижимыми. Бытовые детали подчёркивают, что мечта о побеге сталкивается с реальной, надёжной жизнью.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9880" y="1581445"/>
            <a:ext cx="233100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9417" y="1581445"/>
            <a:ext cx="233100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129017" y="3418395"/>
            <a:ext cx="174825" cy="233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83974" y="3418395"/>
            <a:ext cx="203963" cy="233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мальчиков влечёт Америка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Далёкая страна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 представляется мальчикам местом, где можно вырваться из привычной жизни и увидеть мир без школьных правил и домашних ограничений.
</a:t>
            </a:r>
            <a:endParaRPr lang="en-US" sz="1100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и золото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воображение связывает Америку с лёгкой добычей, удачей и сокровищами. Для детей это звучит как обещание быстрого успеха.
</a:t>
            </a:r>
            <a:endParaRPr lang="en-US" sz="1100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Приключение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кажется способом доказать смелость. Мальчики мечтают не просто уехать, а прожить историю, похожую на книжный подвиг.
</a:t>
            </a:r>
            <a:endParaRPr lang="en-US" sz="1100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чтения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далёких стран рождаются не из опыта, а из книг. Поэтому Америка в их сознании превращается в яркую фантазию, а не в реальную страну.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и рушится тайный замысел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развитии сюжета в рассказе А.П. Чехова «Мальчики».
</a:t>
            </a:r>
            <a:endParaRPr lang="en-US" sz="130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возникает из разрыва между громкими мечтами и детскими возможностями: мальчики рассуждают о подвиге, но остаются зависимыми от взрослых, дома и привычного распорядка.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Комическое в рассказе Чехова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серьёзные планы выглядят забавно именно потому, что они произносятся с детской уверенностью. Чехов не насмехается над героями, а показывает их искренность и наивность.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усиливают бытовые детали: еда, одежда, комнаты, семейные разговоры. На фоне обычной жизни даже «великий» побег кажется почти игрой.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переплетаются и усиливают друг друга, поэтому рассказ читается как история не только о побеге, но и о внутреннем выборе.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сильными оказываются мечта и дом: именно между ними разворачивается главный конфликт рассказа.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мотивы фрагмента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А.П. Чехова «Мальчики»
</a:t>
            </a:r>
            <a:endParaRPr lang="en-US" sz="130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Чечевицын выглядит собранным и настойчивым. Он говорит уверенно, словно заранее знает, как устроена взрослая жизнь, и не сомневается в своём плане.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Чечевицына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поведение показывает влияние приключенческих книг и желание испытать себя. При этом за решительностью заметна детская наивность, ведь реальный мир он почти не знает.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6496" y="1779911"/>
            <a:ext cx="209400" cy="186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03013" y="1768877"/>
            <a:ext cx="208200" cy="20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3779" y="1768877"/>
            <a:ext cx="208200" cy="208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Володи Королёва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458142" y="1569900"/>
            <a:ext cx="1734600" cy="29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мальчик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Володя привык к семейному теплу и порядку, поэтому дома чувствует себя увереннее, чем в мечтах о далёком путешествии. Его привязанность к близким делает образ особенно живым и понятным.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164058" y="1569900"/>
            <a:ext cx="1734600" cy="29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мягкость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впечатлителен, легче сомневается и острее переживает происходящее. Володя не выглядит смелым героем, зато правдиво показывает, как в детстве соседствуют любопытство, страх и желание не отстать от друга.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844825" y="1569900"/>
            <a:ext cx="1734600" cy="29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конфликт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тянется к приключениям, но одновременно нуждается в защите и привычной заботе. Из-за этого он кажется колеблющимся, живым и психологически достоверным персонажем чеховского рассказа.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986572"/>
            <a:ext cx="3805200" cy="12143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мальчиков раскрывает их мечты, характеры и степень готовности к реальному путешествию.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смелее звучат их планы, тем заметнее детская неподготовленность: герои больше фантазируют, чем понимают реальные трудности пути.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поведение героев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А.П. Чехова «Мальчики»
</a:t>
            </a:r>
            <a:endParaRPr lang="en-US" sz="130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в рассказе не спорят с мечтами мальчиков напрямую: их спокойствие, забота и привычный порядок незаметно возвращают детей к реальности и домашней безопасности.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взрослых в эпизоде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важен образ матери и семейного дома. Тёплая атмосфера, внимание к быту и обычные разговоры оказываются сильнее любой романтики далёких стран.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взрослый мир не кажется строгим или холодным. Чехов показывает его как тихую опору, которая мягко удерживает ребёнка от опасного шага.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Причины, которые ведут к побегу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рассказу А.П. Чехова «Мальчики»: от книжной мечты к идее побега.
</a:t>
            </a:r>
            <a:endParaRPr lang="en-US" sz="130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использует точные бытовые детали: они не просто создают обстановку, а помогают понять настроение дома и скрытое напряжение между мечтой и реальностью.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детали и язык рассказа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героев короткая и живая, поэтому их характеры раскрываются естественно. По интонациям и репликам легко увидеть, кто уверен, а кто сомневается.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почти не объясняет чувства прямо: он показывает их через жесты, вещи, движения и паузы. Из-за этого текст звучит правдиво и очень наблюдательно.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ирония делает рассказ смешным, но не обидным. Чехов улыбается детской наивности, при этом сохраняет сочувствие к героям и их мечтам.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быстро сменяют друг друга, как это часто бывает у детей, когда игра внезапно становится серьёзным поступком.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— любопытство и напряжение; в финале сильнее ощущается облегчение, потому что дом оказывается важнее рискованной затеи.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фрагмента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А.П. Чехова «Мальчики»
</a:t>
            </a:r>
            <a:endParaRPr lang="en-US" sz="130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9880" y="1581445"/>
            <a:ext cx="233100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9417" y="1581445"/>
            <a:ext cx="233100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6730" y="3428545"/>
            <a:ext cx="239400" cy="212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взросления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игры к выбору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Мальчики ещё мыслят как герои приключенческих книг, но уже сталкиваются с необходимостью решать, что важнее: красивая фантазия или реальная жизнь и её последствия.
</a:t>
            </a:r>
            <a:endParaRPr lang="en-US" sz="1017" dirty="0"/>
          </a:p>
        </p:txBody>
      </p:sp>
      <p:sp>
        <p:nvSpPr>
          <p:cNvPr id="16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понимание последствий
</a:t>
            </a:r>
            <a:endParaRPr lang="en-US" sz="1238" dirty="0"/>
          </a:p>
        </p:txBody>
      </p:sp>
      <p:sp>
        <p:nvSpPr>
          <p:cNvPr id="17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тайный замысел показывает, что детская смелость не всегда совпадает с готовностью отвечать за поступки. Чехов тихо показывает момент, когда мечта начинает проверяться реальностью.
</a:t>
            </a:r>
            <a:endParaRPr lang="en-US" sz="1017" dirty="0"/>
          </a:p>
        </p:txBody>
      </p:sp>
      <p:sp>
        <p:nvSpPr>
          <p:cNvPr id="18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 школа зрелости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в привычный семейный мир становится не наказанием, а важным опытом. Именно спокойный дом помогает мальчикам почувствовать границу между воображением и настоящим.
</a:t>
            </a:r>
            <a:endParaRPr lang="en-US" sz="101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не выделяет подвиг или необычное событие, а подчёркивает возраст героев. Перед нами обычные школьники, чьи мечты ещё тесно связаны с наивностью и книжными представлениями о мире.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названия «Мальчики»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заглавие делает историю узнаваемой для читателя. Оно показывает, что в центре рассказа — не исключительные личности, а типичное детское поведение, понятное почти каждому.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814716"/>
            <a:ext cx="3934500" cy="12555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выводы помогают увидеть основные особенности рассказа и авторского отношения к героям.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соединяет смешное и трогательное, поэтому история о побеге превращается в точный и добрый разговор о детстве, дружбе и взрослении.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литературного разбора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А.П. Чехова «Мальчики»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рассказ Чехова «Мальчики»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напоминает, что детские мечты бывают смешными, но именно через них ребёнок учится понимать себя, друзей и границу между фантазией и настоящей жизнью.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2026-05-22T20:44:32Z</dcterms:created>
  <dcterms:modified xsi:type="dcterms:W3CDTF">2026-05-22T20:44:32Z</dcterms:modified>
</cp:coreProperties>
</file>