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географическое положение, ресурсы и население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соединяет суровую природу Севера, богатые ресурсы и неравномерное расселение.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страна юга и севера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Северной Америки Канада выглядит как огромная северная держава, где жизнь и хозяйство сосредоточены главным образом у границы с США. Именно здесь особенно заметен контраст между освоенным югом и малонаселённым севером.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морские рубежи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океана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Атлантическому, Тихому и Северному Ледовитому океанам делает Канаду важным звеном морских перевозок и внешней торговли.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сухопутная граница проходит с США, поэтому основные транспортные и экономические связи исторически формировались именно на южном направлении.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территории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страны входят крупные острова и архипелаги, включая Ньюфаундленд, остров Ванкувер и Канадский Арктический архипелаг, расширяющие её морскую зону.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страны чрезвычайно изрезаны и протяжённы, что создаёт множество удобных и труднодоступных участков, а также усиливает роль портов и прибрежных регионов.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Канады: щит, равнины и горы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кристаллические породы занимают восток и центр страны. Здесь много озёр, лесов и каменистых пространств, малопригодных для плотного земледелия, но богатых полезными ископаемыми.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щитом и западными горами лежат обширные равнины. Их ровный рельеф и плодородные почвы сделали прерии важнейшим районом сельского хозяйства.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 занят высокими хребтами и труднодоступными долинами. Горы осложняют строительство дорог, освоение территорий и расселение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Канады и их особенности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зонам Канады, школьный курс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резко меняется от арктического Севера до влажного побережья Тихого океана.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плотность расселения: чем суровее условия, тем слабее освоение и ниже численность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Канады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справочным сведениям о Канаде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велика роль нефтяных песков Альберты, а также лесных и водных ресурсов, которые поддерживают экспорт и перерабатывающую промышленность.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потенциал страны очень разнообразен: топливные, лесные и минеральные богатства формируют основу хозяйства и внешней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682783"/>
            <a:ext cx="492000" cy="437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538" y="1666250"/>
            <a:ext cx="3528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938" y="3287733"/>
            <a:ext cx="492000" cy="437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электроэнергия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Квебека, Британской Колумбии, Манитобы и Онтарио дают значительную часть электроэнергии, снижая зависимость от ископаемого топлива.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база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нефтяные районы сосредоточены в Альберте, где добыча связана как с обычными месторождениями, так и с нефтяными песками.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располагает крупными запасами газа и использует их не только внутри страны, но и в торговле с Соединёнными Штатами.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экономики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поддерживают промышленность, транспорт и экспорт, поэтому размещение предприятий часто совпадает с районами добычи и выработки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минеральные богатства страны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Горнодобывающие районы и север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активные районы добычи сосредоточены в Онтарио, Квебеке, Саскачеване и на севере страны. Их развитие показывает, как природные богатства могут осваиваться даже в суровых условиях, если рядом есть транспорт и энергетическая инфраструктура.
</a:t>
            </a:r>
            <a:endParaRPr lang="en-US" sz="882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Бореальный лес как промышленная основа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пространства бореальных лесов тянутся через значительную часть страны и служат сырьевой базой для деревообработки и целлюлозно-бумажного производства. Здесь лес — не только природный покров, но и экономический ресурс, связанный с транспортом, экспортом и занятостью в северных районах.
</a:t>
            </a:r>
            <a:endParaRPr lang="en-US" sz="867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определяющие специализацию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занимает заметное место в добыче никеля, урана, калия, золота и меди. Эти ресурсы формируют целые промышленные узлы, где добыча, обогащение и вывоз тесно связаны с железными дорогами и близостью к портам.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природного ресурса к мировому рынку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освоения канадских ресурсов от месторождения до экспорта.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отражает суровые природные условия и концентрацию жителей в южной полосе страны, прежде всего вблизи границы с США.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чел./км²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населения Канады остаётся одной из самых низких среди крупных государств.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статистическим сведениям о населении Канады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зоны расселения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агломераций по данным Statistics Canada и городских агломераций, округлённые значения (последние доступные оценки)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агломерации сосредоточены в южной полосе страны, где лучше транспортная доступность, мягче условия жизни и выше плотность экономических связей.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явно тяготеет к югу и крупным транспортно-промышленным узлам; север остаётся малонаселённым из-за природных ограничений.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932646"/>
            <a:ext cx="3769200" cy="18790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 и их функции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экономико-географическим характеристикам городов Канады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выполняют разные, но взаимосвязанные роли в хозяйстве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отражают специализацию регионов: финансы, портовая торговля, управление и ресурсная экономика концентрируются в разных частях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и иммиграция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население Канады сформировано волнами переселения из Европы, Азии и других регионов. Это придало стране выраженную культурную многослойность и разнообразие семейных, языковых и бытовых традиций.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рост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остаётся одним из главных источников прироста населения. Она компенсирует сравнительно умеренную рождаемость и помогает поддерживать рынок труда, особенно в секторах с нехваткой специалистов.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общины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заметны общины британского, французского, китайского, индийского, украинского и других происхождений. Они особенно хорошо представлены в крупных городах, где легче сохранять связи и находить работу.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происхождения жителей заметно в кухне, праздниках, СМИ и общественной жизни. Крупные города Канады стали пространством, где разные культурные традиции сосуществуют и взаимно влияют друг на 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и культурная география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663349" y="1693075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французский закреплены как официальные языки государства. Такое решение отражает историческое развитие страны и делает языковую политику важной частью канадской идентичности.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5502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Квебека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особенно широко распространён в Квебеке, где он является основой повседневного общения, образования и публичной жизни. Это придаёт провинции ярко выраженное культурное своеобразие.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7727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влияет на работу органов власти, систему образования, телевидение и сферу услуг. В результате Канада выстраивает модель, в которой языковое разнообразие становится частью национальной нормы.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и демографические вызовы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Canada; доля населения 65+ по годам, округлённые значения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повышает нагрузку на систему здравоохранения, пенсии и региональные рынки труда, особенно в малых и удалённых поселениях.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стареет, поэтому миграция и повышение производительности труда становятся ключевыми условиями сохранения экономической устойчивости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25" y="1591186"/>
            <a:ext cx="3960000" cy="2065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550" y="1591186"/>
            <a:ext cx="3960000" cy="20650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северные территории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600900" y="3805161"/>
            <a:ext cx="3698100" cy="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Арктике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900" y="4189236"/>
            <a:ext cx="36981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жизнь по-прежнему тесно связана с природой. Инуиты сохраняют традиции охоты, рыболовства и передвижения по льду, а суровый климат определяет ритм труда, быта и сезонных перемещений.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847525" y="3805161"/>
            <a:ext cx="3698100" cy="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сохранение уклада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47525" y="4189236"/>
            <a:ext cx="36981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первых наций и метисов важны вопросы земельных прав, доступа к ресурсам и защиты культурной самобытности. В северных регионах эти темы напрямую связаны с охраной природы и будущим традиционного хозяйства.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неравномерного размещения населения
</a:t>
            </a:r>
            <a:endParaRPr lang="en-US" sz="2415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исторические факторы формируют плотность населения Канады.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25" y="3265875"/>
            <a:ext cx="492000" cy="39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150" y="3227475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25" y="1556221"/>
            <a:ext cx="492000" cy="43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350" y="1556221"/>
            <a:ext cx="492000" cy="437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 и зависимость от ресурсов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экспорт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трубопроводы, порты и пограничные переходы связывают месторождения с рынками США и других стран. Именно логистика определяет конкурентоспособность многих районов страны.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торговля, транспорт и деловые услуги развиваются особенно быстро в крупных городах. Они уменьшают зависимость экономики от сырья, но всё ещё тесно связаны с ресурсными регионами.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сектор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нефти, газа, руд и древесины формирует значительную часть экспортных доходов. Ресурсная база обеспечивает занятость, но делает экономику чувствительной к колебаниям мировых цен.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не только вывозится, но и перерабатывается внутри страны. Это поддерживает металлургию, деревообработку, нефтепереработку и создаёт добавленную стоимость в промышленных центрах.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территориальные проблемы Канады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пески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нефтяных песков даёт рабочие места и доходы, но сопровождается высоким экологическим давлением. Особенно остро стоят вопросы загрязнения воды, нарушения ландшафтов и выбросов парниковых газов.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мерзлота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многолетней мерзлоты меняет устойчивость зданий, дорог и трубопроводов. В арктических регионах это превращается не только в природную, но и в инфраструктурную проблему.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риски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сталкиваются с усилением штормов, наводнений и эрозии берегов. Поэтому стране необходимо сочетать развитие территорий с адаптацией к климатическим изменениям и охраной природной среды.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заготовка древесины требует строгого контроля, чтобы не подрывать восстановление бореальных лесов. Для многих районов сохранение лесных экосистем становится условием долгосрочной устойчивости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территория контрастов и возможностей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сочетает огромные природные богатства, низкую плотность населения и сильные региональные различия. Будущее страны зависит от разумного освоения ресурсов, защиты экосистем и успешной адаптации к северным условиям.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2026-06-02T22:42:14Z</dcterms:created>
  <dcterms:modified xsi:type="dcterms:W3CDTF">2026-06-02T22:42:14Z</dcterms:modified>
</cp:coreProperties>
</file>