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средневековой культуры: как возникла новая Европа
</a:t>
            </a:r>
            <a:endParaRPr lang="en-US" sz="1972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Европа родилась из разных традиций.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рождалась новая Европа
</a:t>
            </a:r>
            <a:endParaRPr lang="en-US" sz="2449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не появилось за один год: оно складывалось постепенно после распада Западной Римской империи. Старые римские основы, христианство и новые королевства вместе создали иную Европу.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Средневековье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век — 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Западной Римской империи в V веке единый античный мир распался. На его месте возникли самостоятельные королевства, а прежний порядок начал меняться.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старого и нового
</a:t>
            </a:r>
            <a:pPr algn="l" indent="0" marL="0">
              <a:lnSpc>
                <a:spcPct val="100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VI–VIII веках римские традиции смешивались с обычаями новых народов. Христианская церковь усиливала своё влияние, а города и власть перестраивались под новые условия.
</a:t>
            </a:r>
            <a:endParaRPr lang="en-US" sz="1036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 — новая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IX веку в Европе уже сложилась узнаваемая средневековая культура. Она опиралась на Рим, веру и местные традиции, но развивалась по собственным законам.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Рима в новой Европе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дороги, мосты и города помогали передвигаться, торговать и управлять территориями. Даже после распада империи многие из этих сооружений продолжали служить людям.
</a:t>
            </a:r>
            <a:endParaRPr lang="en-US" sz="1266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сохранился как язык церкви, образования и письменных документов. Благодаря ему разные области Европы могли пользоваться общими текстами и правилами.
</a:t>
            </a:r>
            <a:endParaRPr lang="en-US" sz="1302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 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дало представление о законе, порядке и обязанностях власти. Новые государства не копировали его полностью, но опирались на его опыт.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оставила привычку строить большие общественные сооружения и ценить организованную власть. Эти идеи стали частью новой европейской культуры, хотя формы жизни изменились.
</a:t>
            </a:r>
            <a:endParaRPr lang="en-US" sz="12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как общий язык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помогала людям понимать, что считается добром и злом, справедливостью и грехом. Для средневекового человека это было важнее многих земных правил.
</a:t>
            </a:r>
            <a:endParaRPr lang="en-US" sz="1308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Священники и монахи не только служили в храмах, но и учили грамоте, помогали бедным и больным. Так церковь становилась частью повседневной жизни.
</a:t>
            </a:r>
            <a:endParaRPr lang="en-US" sz="1308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обряды и церковный календарь объединяли жителей разных земель. Люди могли говорить на разных языках, но жить по общим религиозным ритмам.
</a:t>
            </a:r>
            <a:endParaRPr lang="en-US" sz="1308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образ мира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сюжеты, иконы, фрески и проповеди создавали общий духовный мир. Через них идеи христианства доходили даже до тех, кто не умел читать.
</a:t>
            </a:r>
            <a:endParaRPr lang="en-US" sz="13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смешение традиций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народы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народов изменили карту Европы: готы, франки, вандалы, англы и саксы основывали новые поселения и государства. Вместе с ними менялись старые границы и привычный уклад.
</a:t>
            </a:r>
            <a:endParaRPr lang="en-US" sz="1266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Смешивались одежда, оружие, украшения и способы ведения войны. Поэтому материальная культура Средневековья не была ни чисто римской, ни только племенной.
</a:t>
            </a:r>
            <a:endParaRPr lang="en-US" sz="1345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представления о 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Вожди и дружины приносили свои представления о власти, славе и верности. Эти идеи переплетались с римскими правилами управления и христианскими нормами.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старых порядков сопровождалось созданием новых традиций. Из этого столкновения и родилась культура, которую мы называем средневековой.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королевства и новые элиты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империи правители новых королевств начали опираться на собственные дружины и ближайших помощников. Так вокруг власти возникали новые элиты.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службой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служба становились основой отношений между сильными и зависимыми людьми. За военную поддержку и верность можно было получить участок и покровительство.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рядом с новым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способы управления не исчезли полностью. Часть законов, налогов и письменных привычек сохранилась, но теперь они сочетались с местными обычаями.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 раздробленность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верность правителю часто значила больше, чем единые правила для всех. Именно поэтому власть в Европе долго оставалась раздробленной и местной.
</a:t>
            </a:r>
            <a:endParaRPr lang="en-US" sz="12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как центры знания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распорядку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были местом молитвы, строгого распорядка и труда. Здесь монахи жили общиной и подчиняли день не только молитвам, но и учёбе.
</a:t>
            </a:r>
            <a:endParaRPr lang="en-US" sz="1308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книг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монастырях переписывали книги от руки и берегли редкие тексты. Благодаря этому дошли сочинения античных авторов и христианские произведения.
</a:t>
            </a:r>
            <a:endParaRPr lang="en-US" sz="1308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язык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учили латинский язык, чтобы читать и понимать церковные тексты. Это делало монастыри важными центрами грамотности в Европе.
</a:t>
            </a:r>
            <a:endParaRPr lang="en-US" sz="1308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монастырь был почти единственным местом, где хранились знания о прошлом. Он соединял память, веру и образование.
</a:t>
            </a:r>
            <a:endParaRPr lang="en-US" sz="130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переписывал одну страницу за другой, внимательно выводя каждую букву на пергаменте. Такая работа требовала терпения и точности, а на одну рукопись уходили месяцы.
</a:t>
            </a:r>
            <a:endParaRPr lang="en-US" sz="114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созданная вручную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позволял читать одни и те же тексты в разных землях Европы. Поэтому рукопись становилась не только книгой, но и связующим звеном между регионами.
</a:t>
            </a:r>
            <a:endParaRPr lang="en-US" sz="1098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понятный многим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Украшенные инициалы, орнаменты и миниатюры делали книгу заметной и красивой. Средневековый читатель видел в ней не только источник знаний, но и произведение искусства.
</a:t>
            </a:r>
            <a:endParaRPr lang="en-US" sz="1192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как искусство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рукописи Средневековья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власть и защита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личная верность, земельный дар и военная защита связывали людей и делили власть между местными правителями.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качества считались основой рыцарского поведения.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чести объединял рыцаря и его господина вокруг службы, верности и защиты слабых — это помогало превращать военную силу в общественный идеал.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рыцарские романы и кодексы поведения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сезона работ определяли жизнь крестьянской семьи.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год строился вокруг немногих, но решающих работ: именно они обеспечивали хлеб, корм для скота и выживание общины.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сельскохозяйственный календарь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 не только как места обмена, но и как центры ремёсел: мастерские, рынки и новые правила торговли меняли повседневную жизнь.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ремёсла и торговля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раннее городское развитие сильнее всего влияли торговля и ремёсла, а удобное положение лишь ускоряло этот рост.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средневековых городов Европы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 язык символов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как книга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храмах изображения заменяли книгу: через сцены из Библии люди понимали основные события веры, даже если не умели читать. Образы работали как наглядный урок.
</a:t>
            </a:r>
            <a:endParaRPr lang="en-US" sz="1328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 изображении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и мозаики связывали земной мир с небесным. Золотой фон, нимбы и строгие позы подчёркивали, что перед зрителем не обычные люди, а священные образы.
</a:t>
            </a:r>
            <a:endParaRPr lang="en-US" sz="1396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цвет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Витражи создавали особую атмосферу света. Цветное стекло показывало евангельские истории и одновременно превращало само здание в знак божественного присутствия.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смыслы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Орнаменты, звери и фантастические фигуры тоже не были случайными. Они напоминали о добре и зле, порядке мира и силе христианского представления о жизни.
</a:t>
            </a:r>
            <a:endParaRPr lang="en-US" sz="13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Романский стиль и путь к готике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Романские храмы и замки строили из тяжёлого камня, чтобы выдерживать время и опасность. Толстые стены, узкие окна и мощные башни создавали ощущение устойчивости и защиты.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 и своды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Полукруглая арка была главным знаком романского стиля. Она помогала распределять тяжесть сводов и делала здания похожими на крепости, где форма подчинялась функции.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готике изменил не только внешний вид, но и ощущение пространства. Архитекторы стремились поднять стены выше и впустить в храм больше света.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образ храма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Остроконечные арки, большие окна и витражи стали выражением нового вкуса. Готические соборы выглядели легче, хотя их инженерная конструкция была очень сложной.
</a:t>
            </a:r>
            <a:endParaRPr lang="en-US" sz="11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устные традиции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в церкви
</a:t>
            </a:r>
            <a:pPr algn="l" indent="0" marL="0">
              <a:lnSpc>
                <a:spcPct val="100000"/>
              </a:lnSpc>
              <a:buNone/>
            </a:pPr>
            <a:r>
              <a:rPr lang="en-US" sz="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пение было не украшением обряда, а его частью. Хорал помогал объединять общину, задавал торжественный ритм службе и делал слова молитвы особенно запоминающимися.
</a:t>
            </a:r>
            <a:endParaRPr lang="en-US" sz="1248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передача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напевы передавались на слух, поэтому мелодии могли меняться от места к месту. Так музыка сохраняла общий смысл, даже если записей было немного.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героях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Сказания о героях и предках поддерживали память рода и общины. В них ценились смелость, верность, мудрость и умение действовать в трудный момент.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традиция была важна там, где книги были редкостью. Она соединяла праздник, обучение и развлечения, помогая людям помнить свою историю без письменных пособий.
</a:t>
            </a:r>
            <a:endParaRPr lang="en-US" sz="12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827656"/>
            <a:ext cx="4646100" cy="2015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Суд, закон и обычай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средневекового права Европы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в Средневековье складывалось из разных слоёв: письменных норм, старых обычаев и местных собраний. Ни один источник не действовал в одиночку.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усиливала закон, но на практике решающую роль долго сохраняли обычай и коллективное признание.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источников к картине эпохи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помогают сопоставлять письменные свидетельства и материальные следы жизни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и Средневековье: сравнение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история античности и Средневековья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Средневековье не уничтожило античное наследие, а перестроило его под новые условия жизни, власти и веры.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связаны с образом жизни и устройством власти, но римское наследие стало основой для новой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собранная из многих истоков
</a:t>
            </a:r>
            <a:endParaRPr lang="en-US" sz="2476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культура не появилась из пустоты: она выросла из римского наследия, христианства, переселений народов и местных обычаев, превратив разрозненный мир в новую европейскую цивилизацию.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2026-07-25T23:57:22Z</dcterms:created>
  <dcterms:modified xsi:type="dcterms:W3CDTF">2026-07-25T23:57:22Z</dcterms:modified>
</cp:coreProperties>
</file>