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социального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угрозу и защитить себя дома, в школе и в интернете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пятикласснику знать правила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дети чаще остаются без взрослых, больше общаются со сверстниками и активнее пользуются телефоном и интернетом. Поэтому важно вовремя замечать давление, обман и сомнительные просьбы, а также уметь обращаться за помощью.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38" y="1362497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9762" y="1362497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3988" y="1345750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8213" y="1324817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6500" y="1320767"/>
            <a:ext cx="288675" cy="384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199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опасным ситуациям социального характера
</a:t>
            </a:r>
            <a:endParaRPr lang="en-US" sz="1997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Ссоры и драки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возникают, когда конфликт быстро переходит в обиды, толчки или агрессию. В такой ситуации важно не подливать масла в огонь и не становиться участником столкновения.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повторяющиеся насмешки, унижения, угрозы или исключение из общения. Опасность в том, что давление продолжается долго и постепенно разрушает уверенность ребёнка.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Вымогательство и кража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 требуют деньги, вещи или услугу, иногда через угрозы и запугивание. Кража тоже относится к опасным ситуациям, потому что нарушает безопасность и вызывает страх.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Мошенничество и обман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вводят в заблуждение обещаниями, ложными сообщениями или просьбой назвать личные данные. Обычно такие ситуации начинаются спокойно, без явной угрозы.
</a:t>
            </a:r>
            <a:endParaRPr lang="en-US" sz="1189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знакомства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появляется, когда незнакомый человек или плохая компания пытаются втянуть ребёнка в сомнительные поступки. Такие случаи могут произойти в школе, на улице и в интернете.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374937"/>
            <a:ext cx="4663800" cy="23936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ОБЗР и школьные правила безопасности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социальных опасностей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по словам и действиям человека распознать опасность и к каким последствиям она может привести.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давит, обманывает или угрожает, это уже сигнал опасности. Раннее распознавание помогает вовремя обратиться за помощью.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Буллинг: как он выглядит и чем опасен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буллинг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 — это не одна случайная ссора, а повторяющиеся насмешки, толчки, угрозы и исключение из общения. Обидчик действует регулярно и старается поставить другого в слабое положение.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опасен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буллинга ребёнок начинает бояться школы, хуже учится и реже общается с одноклассниками. Постоянное напряжение вызывает тревогу, плохое настроение и ощущение, что помощи ждать неоткуда.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школьной безопасности и ОБЗР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возникают опасные ситуации для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особенно возрастает там, где ребёнок остаётся без постоянного контроля взрослых и общается с незнакомыми 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распределены почти повсюду, поэтому важны внимательность, знакомый маршрут и быстрый переход к безопасному месту.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опасного поведения людей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просит никому ничего не рассказывать, предлагает сразу уйти в другое место и торопит с решением. Это часто означает попытку скрыть свои намерения и лишить ребёнка времени на размышление.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незнакомец обещает подарок, помощь или выгоду за услугу, нужно насторожиться. Особенно опасно, когда за «подарком» скрывают просьбу сделать то, что вызывает страх, стыд или нарушение правил.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тон, давление, запугивание и слишком большой интерес к семье, маршруту домой или распорядку дня тоже говорят о риске. В таких случаях лучше сразу прекратить разговор и отойти к людям.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Опасным сигналом становится требование показать телефон, деньги, пароль, код из сообщения или личные вещи. Такие просьбы нарушают границы и могут быть связаны с обманом или вымогательством.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безопасных действий при угрозе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любой социальной опасности: от распознавания сигнала до обращения за помощью.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школе и по дороге домой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внимателен в коридорах, раздевалках, туалетах и у входа. В этих местах опасность чаще появляется там, где нет взрослых и легко остаться один на один с конфликтом.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домой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знакомый маршрут, не задерживайся у пустых подъездов и не подходи к незнакомым машинам. Если кто-то зовёт или пугает, лучше сразу идти к людям и сообщить взрослым.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тревожно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скрывай ситуацию и не пытайся решить её в одиночку. Сразу сообщи родителям, классному руководителю или дежурному взрослому, где ты находишься и что произошло.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Интернет-риски для детей 10–11 лет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часто используют доверие: присылают фальшивые розыгрыши, пишут от имени знакомого или просят назвать код из SMS. Если сообщение торопит и обещает приз, это повод остановиться и проверить источник.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Никому нельзя передавать пароли, адрес, номер школы, геолокацию и фотографии документов. Подозрительные ссылки, чаты и аккаунты лучше сразу закрыть, а о странных сообщениях сообщить взрослым.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цифровой безопасности и школьным правилам работы в интернете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обманывают в сети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Мошенники часто действуют через знакомые образы и сообщения, поэтому важно проверять отправителя и адрес сайта до любого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 срочность и доверие к знакомому имени; пауза для проверки заметно снижает риск ошибки.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компании и плохие предложения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старшие ребята зовут «просто погулять» или обещают деньги, статус и развлечения, важно сразу остановиться и оценить, не требуют ли от тебя нарушить правила или закон.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предложения часто маскируют кражу, порчу имущества, драку или передачу запрещённых предметов. Настораживает просьба никому не говорить и «доказать смелость» рискованным поступком.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выбор — отказаться, отойти к людям и сообщить взрослому. Настоящие друзья не заставляют делать то, что пугает, унижает или может навредить.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вымогательстве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поведения при требовании денег, вещей или услуги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2084817"/>
            <a:ext cx="4339200" cy="13847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кому обращаться за помощью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опасной ситуации важно быстро найти взрослого рядом или вызвать экстренную помощь.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— сообщить взрослому, а при угрозе жизни или насилии использовать экстренные номера без промедления.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безопасности; номера экстренных служб в России
</a:t>
            </a:r>
            <a:endParaRPr lang="en-US" sz="1028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 толпе и на массовых мероприятиях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толкайся и не беги против потока людей. Спокойные движения, внимание к окружающим и заранее оговорённое место встречи помогают быстро найти своих, если вы разошлись.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праздниках, концертах и в торговых центрах заранее держись рядом со знакомым взрослым, не отходи далеко и следи за выходами, чтобы не потеряться в давке.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тесно, страшно или плохо, сразу скажи об этом и постарайся выйти к свободному месту. В толпе особенно опасны падения, паника и карманные кражи.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личной безопасности и школьным правилам общения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и безопасная дистанция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заметны не только в словах, но и в поведении: человек должен уважать отказ и не приближаться без согласия.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безопасная дистанция, тем выше риск давления и угрозы; право сказать «нет» помогает остановить нарушение границ.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помочь, если опасность случилась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 должен позвать взрослого, охрану или полицию, назвать точное место и время, запомнить приметы участников и, если можно, поддержать пострадавшего спокойными словами.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подзадоривать, смеяться, снимать унижение ради публикации или втягиваться в драку. Безопасная помощь — быть рядом со взрослыми и не усиливать конфликт.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ОБЗР и школьной профилактике безопасного поведения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школьнику быть в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безопасности работают лучше всего, когда они становятся привычкой: дома, в школе, на улице и в интернете.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надёжная защита складывается из нескольких привычек сразу: осторожности, быстрого обращения за помощью и умения сохранять личные данные.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безопасного поведения каждый день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называй незнакомцам адрес, пароли, коды из сообщений, номер телефона родителей и номер школы. Личная информация нужна только тебе, твоим близким и проверенным взрослым.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уходи с незнакомыми людьми, не принимай подарки и не соглашайся на просьбы, если они заставляют что-то скрывать, нарушать правила или идти в опасное место.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храни «секреты», связанные с угрозами, драками, вымогательством или обманом. Если тебя просят молчать о плохом, это повод сразу рассказать взрослому.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сообщения и ссылки, держись рядом с друзьями и не стесняйся просить помощи. Лучше перестраховаться, чем остаться один на один с опасностью.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и помощь взрослых — основа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начинаются с обмана, давления или угрозы, но их можно остановить, если заметить тревожный сигнал, отказаться от риска и сразу обратиться к взрослым.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2026-05-20T21:18:14Z</dcterms:created>
  <dcterms:modified xsi:type="dcterms:W3CDTF">2026-05-20T21:18:14Z</dcterms:modified>
</cp:coreProperties>
</file>