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творчества: истоки, первые темы, становление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писательский голос
</a:t>
            </a:r>
            <a:endParaRPr lang="en-US" sz="28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ранний этап важен для анализа литературы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показывают, откуда начинается творческий путь: в них видны первые темы, формирующиеся образы и следы литературных влияний. Сопоставление с поздними произведениями помогает понять, как автор приходит к собственному стилю.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фон начала творческого пути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всегда отражают свою эпоху: общественные перемены, литературные направления, нормы языка и круг читательских ожиданий, в котором автор только начинает заявлять о себе.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XIX–XX веков особенно значимы романтизм, реализм и модернизм, а также журнальная среда, литературные кружки и постоянный диалог с критикой.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текстах нередко слышны отголоски школьной и университетской жизни, исторических событий и культурной атмосферы столицы или провинции, где формируется взгляд автора на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0" y="1507400"/>
            <a:ext cx="2511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обстоятельства, которые влияют на ранние тексты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Переживания юности — дружба, одиночество, первая любовь, чувство несправедливости — становятся материалом, который автор не пересказывает буквально, а переосмысливает в образах.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детства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Провинция, столица, усадьба или промышленный город по-разному формируют опыт автора, а затем становятся источником пейзажей, типов героев и атмосферы.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отношения между близкими и семейные традиции часто задают первые темы, интонации и представления о мире, которые позднее получают художественное выражение.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образование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определяет круг чтения, дисциплину письма и первые навыки наблюдения; именно здесь появляется интерес к литературным формам и языковым возможностям.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любимыми авторами запускает литературное самоопределение: читательские впечатления сначала подражательны, но постепенно превращаются в собственный художественный выбор.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юношеские впечатления как источник образов
</a:t>
            </a:r>
            <a:endParaRPr lang="en-US" sz="233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возвращается в тексте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дом часто становится не просто местом действия, а точкой внутреннего отсчёта. Через детали интерьера, запахи, голоса и привычные маршруты автор создаёт образ памяти, который потом будет возвращаться снова и снова.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окно, сад: пространство наблюдения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автор особенно чутко замечает переходные пространства — дорогу, окно, сад, улицу. Именно там рождаются первые художественные детали, которые помогают передать ожидание, разлуку, мечту и ощущение движения во времени.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тетради как следы становления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письма, школьные тетради и ранние рукописи показывают, как впечатления превращаются в текст. В них видно, что будущий писатель сначала учится фиксировать жизнь, а затем постепенно отбирает из неё самое значимое.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особенно заметно, как автор учится соединять жизненный опыт с литературной формой.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ранним текстам автора: первые опыты, дебютные публикации и переход к самостоятельной манере.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художественная манера в ранний период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 подражания к самостоятельности: вместе с ростом сложности усиливаются оригинальность и индивидуальная интонация.
</a:t>
            </a:r>
            <a:endParaRPr lang="en-US" sz="9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раннего творчества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пути особенно часто звучат мотивы поиска себя, внутренней свободы, сомнений и разочарования. Через них автор проверяет, как личное чувство может стать художественной темой.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дружба, любовь, память, дорога и природа: эти образы помогают передать состояние героя и создают эмоциональный фон, по которому узнаётся ранняя лирика и проза.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заметно внимание к повседневности, школьной жизни и бытовым наблюдениям, а в поэзии — исповедальность, открытая эмоция и стремление точно передать настроение момента.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часто становятся лабораторией будущих произведений: в них впервые появляются сквозные образы, проблемные вопросы и интонации, которые позже развиваются значительно глубже.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 зрелый период: основные различия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формируется художественный метод и почему ранние тексты важны для понимания всего творчества.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 не противопоставлен зрелому как слабый сильному: это стадия накопления опыта, который затем преобразуется в устойчивый стиль.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раннего и зрелого творчества по школьному литературоведческому анализу.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реакция современников
</a:t>
            </a:r>
            <a:endParaRPr lang="en-US" sz="287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 в журнале, альманахе, газете или отдельной книжке показывает, насколько личный голос автора заметен для читателя и насколько он готов к публичной оценке.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дата появления текста, название издания и первые отзывы: они помогают понять, как современники воспринимали новизну, ученичество или зависимость от образцов.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этом этапе часто можно увидеть черты будущего мастера — необычную метафорику, точность наблюдения, смелую интонацию или, напротив, ещё заметную опору на традицию.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авторского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творческого становления по ранним этапам литературной биографии.
</a:t>
            </a:r>
            <a:endParaRPr lang="en-US" sz="327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Черновики, ранние редакции и творческий поиск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показывают, как автор уточняет интонацию, заменяет слова и перестраивает композицию, добиваясь точности выражения мысли. По ним видно движение от первого замысла к ясной художественной форме.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редакции особенно ценны для анализа: исправления на полях, зачёркивания и перестановки эпизодов раскрывают внутреннюю работу письма. Такие материалы помогают понять, как рождается окончательный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пробует короткие формы, чтобы проверить чувство ритма, интонации и сюжета, не связывая себя строгими правилами одного жанра.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диапазона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стихам добавляются баллады, рассказы, очерки или дневниковые записи: каждый жанр помогает точнее передать настроение и тему.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появляются элементы разных жанров, что позволяет соединять привычную форму с новыми художественными приёмами.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собственного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множества проб постепенно выделяется наиболее близкая автору форма, которая затем становится основой его индивидуальной манеры.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эксперименты раннего этапа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отдельное произведение, а типичное распределение мотивов в раннем корпусе текстов одного автора.
</a:t>
            </a:r>
            <a:endParaRPr lang="en-US" sz="117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сопоставительная схема по ранним текстам русской литературы XIX–XX веков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доминируют в ранних произведениях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личные и эмоциональные темы; общественные и исторические мотивы присутствуют, но обычно не доминируют.
</a:t>
            </a:r>
            <a:endParaRPr lang="en-US" sz="10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часто фиксируют зависимость от литературных образцов: критики сравнивают дебютанта с признанными авторами и оценивают, насколько уверенно он владеет формой.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замечаниями об ученичестве появляются наблюдения о самобытности: внимание привлекают свежая образность, точная деталь, необычная ритмика или смелая интонация.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первые оценки ранних произведений
</a:t>
            </a:r>
            <a:endParaRPr lang="en-US" sz="2802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журнальные рецензии и отзывы современников, потому что именно они влияют на первую литературную репутацию и направление дальнейшего чтения автора.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ранние тексты нередко переоцениваются: то, что казалось пробой пера, начинают читать как важный ключ к пониманию всей творческой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 последовательность творческого становления: от первых опытов к публикации и появлению собственной интонации.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краткая последовательность показывает: развитие автора идёт через опыты, публикацию и осознанный выбор наиболее выразительной формы.
</a:t>
            </a:r>
            <a:endParaRPr lang="en-US" sz="117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раннего литературного пути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раннего периода: ключевые события и тексты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влияния и круг чтения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чтение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читательский опыт задаёт круг образов и тем: школьная программа, любимые книги и первые литературные открытия формируют первоначальный вкус и меру художественной нормы.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образцы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Поэты-романтики и реалисты влияют на ритм, интонацию и выбор лирического героя, а затем их приёмы перерабатываются в более самостоятельный стиль.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 среда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атмосфера времени определяет темы и способы выражения: автор откликается на обсуждаемые идеи, эстетические споры и язык своей культурной среды.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влияний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модели не исчезают, а превращаются в материал для собственного письма: в зрелом творчестве они узнаются уже как часть индивидуальной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условно показывает разные этапы художественного роста на шкале от ученичества к самостоятельности.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Сопоставительная учебная модель анализа ранних и поздних текстов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 оригинальность в раннем и зрелом творчестве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сильнее заметно освоение традиции, тогда как зрелый период связан с более уверенным авторским выбором и индивидуальной манерой.
</a:t>
            </a:r>
            <a:endParaRPr lang="en-US" sz="1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Биографический, историко-литературный и сравнительный подходы позволяют точнее понять, как формируется художественный метод и почему первые тексты важны для всей последующей эволюции автора.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направления анализа помогает увидеть значение ранних произведений.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литературоведческого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раннее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строится от контекста и формы к смыслу и признакам будущего стиля.
</a:t>
            </a:r>
            <a:endParaRPr lang="en-US" sz="3257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как ключ к пониманию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показывают, как опыт, чтение и первые поиски превращаются в художественный метод. Через них легче увидеть истоки тем, образов и интонации, определяющих зрелое творчество писателя.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2026-05-23T10:35:28Z</dcterms:created>
  <dcterms:modified xsi:type="dcterms:W3CDTF">2026-05-23T10:35:28Z</dcterms:modified>
</cp:coreProperties>
</file>