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сферу и шар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шар: как отличить поверхность от объёма?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окружности к пространству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вспоминают окружность и круг, затем переходят к сфере и шару. Все эти фигуры связаны с центром и радиусом, поэтому их удобно сравнивать. Такие формы встречаются у мячей, глобусов, капель и пузырей.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состоит из всех точек пространства, которые находятся на одинаковом расстоянии от одной точки — центра. Внутри сферы ничего не включено, поэтому она похожа на тонкую оболочку.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сферы равен r, то каждая её точка удалена от центра ровно на r. Это главное свойство позволяет отличить сферу от других пространственных фигур в задачах.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Сферу удобно представлять как границу объёмного тела. На рисунках её обычно показывают линией без закрашивания, чтобы подчеркнуть: изображена именно поверхность, а не внутреннее пространство.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сфере близки поверхность глобуса или мыльного пузыря. В реальных предметах идеальная сфера встречается редко, но такое сравнение помогает лучше понять её свойства.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шара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 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 — это множество всех точек пространства, расстояние которых от центра не больше r. Значит, сюда входят и граница, и все точки внутри неё.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можно представить как сплошной мяч или любой шарообразный предмет, у которого есть не только внешняя оболочка, но и внутреннее пространство, занимающее объём.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радиусом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шара задаёт радиус: чем он больше, тем больше сама фигура. Для шара, как и для сферы, все радиусы, проведённые от центра к границе, равны.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изображают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шар часто показывают закрашенной или заштрихованной областью. Так сразу видно, что речь идёт не только о поверхности, но и о внутренней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164"/>
            <a:ext cx="4794300" cy="1938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шар: главное различие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поверхность фигуры с её внутренней областью.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 — это граница, а шар — вся фигура целиком. Главное различие связано с наличием внутренней области.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радиус и диаметр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отрезок, соединяющий центр с любой точкой сферы или границы шара. Для одной и той же фигуры все радиусы одинаковы по длине.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сферы. Он в два раза больше радиуса, поэтому по одному из этих отрезков легко найти другой.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общая точка, от которой измеряют расстояния до сферы или шара. Он помогает задать фигуру точно и однозначно в любой геометрической задаче.
</a:t>
            </a:r>
            <a:endParaRPr lang="en-US" sz="10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фигуру по шагам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распознавания сферических фигур в школьных задачах.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 в окружающих предметах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как модель шара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мяч удобно рассматривать как шар: у него есть внешняя поверхность и внутренний объём. Именно поэтому его легко сравнивать с геометрической фигурой на уроке. Такой пример помогает понять, что шар — это не только оболочка, но и всё пространство внутри неё.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 его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наглядно показывает форму, близкую к сфере. На нём особенно заметна именно поверхность, а не внутреннее пространство, поэтому он хорошо подходит для объяснения различия между сферой и шаром. Ученикам проще запомнить это через знакомый предмет.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и сплошная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Апельсин напоминает шар, потому что у него есть и наружная оболочка, и объём внутри. Хотя идеальной математической формы в природе почти не бывает, такое сравнение делает тему понятной и связанной с повседневной жизнью.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Мыльный пузырь как 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Мыльный пузырь особенно хорошо подходит для образа сферы. Его тонкая плёнка показывает только поверхность, а внутри находится воздух. Поэтому этот пример помогает увидеть, почему сфера и шар — не одно и то же.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помогает быстро различить фигуры: у шара получается круг, а у сферы — только окружность. Это ключевой приём при решении задач.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результата даёт секущая плоскость: круг у шара и окружность у сферы.
</a:t>
            </a:r>
            <a:endParaRPr lang="en-US" sz="248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 в числах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удобно пользоваться правилом d = 2r при быстрых вычислениях.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диаметр ровно вдвое больше радиуса, поэтому зависимость остаётся постоянной и легко проверяется.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7 класса; вычисления по формуле d = 2r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квадрата радиуса: при увеличении r в 2 раза поверхность растёт не в 2, а значительно быстрее.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раза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увеличится площадь сферы, если радиус удвоить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4πr², школьный курс геометрии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связан с кубом радиуса, поэтому даже небольшое изменение размера заметно влияет на вместимость шара.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раз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увеличится объём шара, если радиус удвоить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4/3 πr³, школьный курс геометрии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площадь и объём при росте радиуса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при π ≈ 3,14, чтобы легко сравнить результаты и увидеть разницу в скорости роста.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как квадрат радиуса, а объём — как куб, поэтому при больших r объём увеличивается особенно быстро.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S = 4πr² и V = 4/3 πr³ при π ≈ 3,14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чертёж сферы и шара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отрезок от центра до точки на границе. Его длина должна быть одинаковой для всех точек сферы или внешней границы шара.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линию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показана только граница, перед нами сфера. Когда изображена ещё и внутренняя часть, речь идёт о шаре как о целой фигуре.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точку O, от которой измеряют все расстояния. Именно она помогает понять, к какой фигуре относится чертёж и где проходит её симметрия.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заштриховку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или заштрихованная область на чертеже обычно обозначает объём. В школьных задачах это помогает не перепутать поверхность фигуры с её внутренним пространством.
</a:t>
            </a:r>
            <a:endParaRPr lang="en-US" sz="10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единицы измерения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какие буквы используют для элементов сферы и шара и в каких единицах записывают результаты.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величины, площадь и объём записывают разными единицами, поэтому при решении задач нужно внимательно проверять размерность ответа.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сферы и шара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сферу считают тем же самым, что и шар. На самом деле сфера — это только поверхность, а шар включает ещё и внутреннюю область.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радиус и 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отрезок от центра до границы, а диаметр проходит через центр и равен двум радиусам. Ошибка в обозначениях сразу меняет ответ.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читают условие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задачах нужно найти площадь поверхности, в других — объём всего тела. Если не уточнить, что именно требуется, легко выбрать неверную формулу.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в квадратных единицах, а объём — в кубических. Если ответ дан без правильных единиц, он считается неполным и может быть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сферическая форма часто встречается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воды и мыльные пузырьки стремятся принять форму, при которой поверхность получается равномерной. Поэтому сферическая форма часто возникает естественным образом.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 делают округлыми, чтобы они удобно катились, легко ловились и одинаково взаимодействовали с поверхностью при движении в разных направлениях.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звёзды из-за силы тяготения приобретают почти шарообразную форму. Это делает сферу одной из самых распространённых фигур во Вселенной.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детали используют там, где важны прочность, симметрия и равномерное распределение нагрузки. Такая форма помогает конструкции работать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по сфере и шару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основные действия, которые школьник выполняет при работе с темой: узнать фигуру, выбрать формулу и выполнить вычисления.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умение различать фигуры и применять формулы площади и объёма; работа с сечениями обычно требует дополнительного анализа.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по теме «Сфера и шар»,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про сферу и шар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школьных задач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 шар: коротко о главном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 — это поверхность, а шар — поверхность вместе с внутренней частью. Если помнить центр, радиус, диаметр и нужную формулу, задачи по теме решаются уверенно и без путаницы.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2026-05-29T01:56:08Z</dcterms:created>
  <dcterms:modified xsi:type="dcterms:W3CDTF">2026-05-29T01:56:08Z</dcterms:modified>
</cp:coreProperties>
</file>