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предложение: строение и знаки препинания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устроено СПП и где нужны запятые.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встречаются в текстах, заданиях ОГЭ и обычной письменной речи. Умение быстро находить главную и придаточную части помогает понимать смысл, разбирать предложения и не ошибаться в пунктуации.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СПП важно знать в 9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СПП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главная часть передаёт основную мысль, а придаточная уточняет её или дополняет. Без главной части придаточная обычно звучит незавершённо и не выражает полный смысл.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зависит от другой
</a:t>
            </a:r>
            <a:endParaRPr lang="en-US" sz="1195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 помогает увидеть подчинительный союз или союзное слово: что, когда, если, потому что, который, где. Именно они показывают, где начинается придаточная часть.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союз или союзное слово
</a:t>
            </a:r>
            <a:endParaRPr lang="en-US" sz="1198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состоит как минимум из двух грамматических основ. Эти части связаны между собой не равноправно: одна из них подчиняется другой по смыслу и грамматически.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 более части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главной части к придаточной обычно можно задать вопрос: знаю что? пришёл когда? остался почему? Это удобный способ проверить, какая часть является зависимой.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вопрос
</a:t>
            </a:r>
            <a:endParaRPr lang="en-US" sz="127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запятые ставят на границе частей, чтобы показать смысловую и грамматическую связь. Поэтому важно не только узнать предложение, но и правильно определить его структуру.
</a:t>
            </a:r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знаки препинания
</a:t>
            </a:r>
            <a:endParaRPr lang="en-US" sz="12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 СПП
</a:t>
            </a:r>
            <a:endParaRPr lang="en-US" sz="2659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основное сообщение и может существовать как отдельное предложение. Именно к ней присоединяется придаточная часть, которая уточняет, поясняет или развивает мысль.
</a:t>
            </a:r>
            <a:endParaRPr lang="en-US" sz="1649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зависит от главной и отвечает на вопрос, который можно задать от неё. Без главной части придаточная обычно теряет завершённость и не передаёт полный смысл.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может обозначать причину, время, условие, цель, сравнение или признак предмета. Поэтому она помогает сделать высказывание точным и более выразительным.
</a:t>
            </a:r>
            <a:endParaRPr lang="en-US" sz="1738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главная часть показывается как основа, а придаточная — как пояснение к ней. Такое изображение помогает увидеть связь частей и правильно поставить запятые.
</a:t>
            </a:r>
            <a:endParaRPr lang="en-US" sz="17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СПП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предложения по грамматической и смысловой связи частей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частей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придаточных удобно сравнивать по вопросу и функции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придаточного проще определить через вопрос от главной части и его смысловую 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придаточных частей в курсе русского языка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и союзные слова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главную и придаточную части, но сами не являются членами предложения. Союз только показывает связь: что, если, потому что, хотя, чтобы, так как.
</a:t>
            </a:r>
            <a:endParaRPr lang="en-US" sz="1601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местоимения и наречия, которые не только связывают части, но и выполняют роль члена придаточной части. К ним относятся который, какой, где, куда, когда, почему.
</a:t>
            </a:r>
            <a:endParaRPr lang="en-US" sz="1721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другим и оно отвечает на вопрос в придаточной части, чаще всего это союзное слово. Если оно только соединяет части, это подчинительный союз.
</a:t>
            </a:r>
            <a:endParaRPr lang="en-US" sz="168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помогает точно выполнять синтаксический разбор и не ошибаться в определении границ частей. Это особенно важно в заданиях, где нужно объяснить постановку запятых.
</a:t>
            </a:r>
            <a:endParaRPr lang="en-US" sz="15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средства связи в СПП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универсальные союзы и слова, позволяющие строить простые по форме, но разные по смыслу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нейтральные и частотные средства связи, поэтому именно их ученикам нужно узнавать быстрее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школьных примеров СПП; не статистика языка в целом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 сложноподчинённом предложении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Придаточная после главной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привычный порядок: сначала главная часть, затем придаточная. В этом случае запятая ставится перед придаточной частью, потому что она открывается союзом или союзным словом.
</a:t>
            </a:r>
            <a:endParaRPr lang="en-US" sz="118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Придаточная перед главной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придаточная часть стоит в начале предложения. Тогда после неё тоже ставится запятая, а главная часть начинается как продолжение уже заданной мысли.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Придаточная внутри главной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вставлена внутрь главной части, она выделяется с двух сторон. Такой порядок делает высказывание более точным и часто помогает выделить важную уточняющую информацию.
</a:t>
            </a:r>
            <a:endParaRPr lang="en-US" sz="12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постановки запятых в СПП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самые важные пунктуационные случаи, чтобы быстрее ориентироваться в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граница между частями. Сначала определяют строение предложения, затем ставят запятые по его схеме.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в школьном курсе 9 класса
</a:t>
            </a:r>
            <a:endParaRPr lang="en-US" sz="15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однородными придаточными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часть — несколько одинаковых вопросов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главная часть может управлять сразу несколькими придаточными, если все они отвечают на один и тот же вопрос. Тогда придаточные как будто выстраиваются рядом и поясняют одну мысль с разных сторон, не споря между собой.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придаточными сохраняется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придаточные связаны только смыслом и интонацией, между ними ставится запятая. Она нужна даже тогда, когда в тексте повторяется союз: каждая придаточная часть остаётся отдельным звеном и не сливается с другой.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одинаковую 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показать, что все придаточные «смотрят» в одну главную часть. Такое изображение делает структуру предложения наглядной: сразу видно, что зависимость у них общая, а смысловые оттенки при этом могут отличаться.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последовательное подчинение
</a:t>
            </a:r>
            <a:endParaRPr lang="en-US" sz="3006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основное сообщение, от которого зависит первое уточнение.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придаточная
</a:t>
            </a:r>
            <a:pPr algn="ctr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ней присоединяется придаточная, которая сама становится опорой для следующего смысла.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придаточная
</a:t>
            </a:r>
            <a:pPr algn="ctr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возникает ещё одно уточнение, уже связанное с первой придаточной частью, поэтому смысл читается по цепочке.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025" y="1584875"/>
            <a:ext cx="1885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параллельном подчинении
</a:t>
            </a:r>
            <a:endParaRPr lang="en-US" sz="2919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придаточные относятся к одной главной части, но каждая раскрывает её по-своему. Поэтому предложение не строится цепочкой, а как бы расходится лучами от одного смыслового центра.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придаточная может отвечать на вопрос когда? , другая — почему? , третья — при каком условии?. Из-за этого они независимы друг от друга и не заменяют, а дополняют основную мысль.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придаточная часть выделяется запятыми по границам. Это помогает не перепутать их между собой и быстро увидеть, где заканчивается одно пояснение и начинается другое.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подчинении придаточные обычно равны по значению: ни одна из них не «главнее» другой. Такое построение делает высказывание точным и помогает распределить информацию без перегрузки.
</a:t>
            </a:r>
            <a:endParaRPr lang="en-US" sz="11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придаточных по значению
</a:t>
            </a:r>
            <a:endParaRPr lang="en-US" sz="29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распределяются группы в учебной теме и почему обстоятельственные придаточные требуют особого внимания на уроках.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обстоятельственных придаточных больше всего смысловых разновидностей, поэтому именно они чаще всего требуют уточнения вопроса и выбора нужного союза.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«СПП»; условная иллюстративная диаграмма для сравнения групп
</a:t>
            </a:r>
            <a:endParaRPr lang="en-US" sz="15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союза чаще всего помогают увидеть границу между главной и придаточной частью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именно эти союзы быстрее всего показывают, где заканчивается одна часть и начинается другая. Это помогает не пропустить запятую при 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СПП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запятых в СПП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сложноподчинённого предложения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СПП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забывают поставить запятую перед придаточной частью. Из-за этого граница между частями становится неясной, и предложение читается так, будто в нём нет подчинения.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в союзе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разделить составной союз, хотя он должен восприниматься как единое целое. Особенно это заметно в сочетаниях потому что, так как, для того чтобы.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связи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принимают за союзное слово или наоборот. Тогда при разборе ошибочно определяют роль слова в придаточной части и неправильно расставляют знаки препинания.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неправильно: примеры из школьной практики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где именно теряется запятая или появляется лишняя пауза при 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не с выбором слова, а с неверным обозначением границ придаточной части. Проверка вопросом и союзом быстро исправляет запись.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СПП, составленные для школьного разбора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перестановке частей
</a:t>
            </a:r>
            <a:endParaRPr lang="en-US" sz="29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частей не всегда меняет содержание, но помогает по-разному расставить внимание слушателя и 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обычно сохраняется, однако порядок частей влияет на интонацию и на то, какая информация звучит как самая важная.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по теме СПП; условная иллюстративная схема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легко разобрать, если найти основы, определить границы частей и проверить союз или союзное слово. Тогда запятые ставятся уверенно, а предложение читается точно и грамотно.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2026-05-29T08:34:29Z</dcterms:created>
  <dcterms:modified xsi:type="dcterms:W3CDTF">2026-05-29T08:34:29Z</dcterms:modified>
</cp:coreProperties>
</file>