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растений и животных как отражение эволюции: ключевые темы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68175" y="2589575"/>
            <a:ext cx="3411600" cy="16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систематики как отражения эволюции и взаимосвязи организмов с окружающей средой.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развития классификации организмов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формировалась с античных времён, благодаря трудам Аристотеля и Теофраста. Важнейшим этапом стала бинарная номенклатура Линнея и теория Дарвина, которые заложили основы понимания эволюционных связей между видами.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иерархия биологической классификации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Таксономические уровни в систематике
</a:t>
            </a:r>
            <a:pPr algn="l" indent="0" marL="0">
              <a:lnSpc>
                <a:spcPct val="115000"/>
              </a:lnSpc>
              <a:buNone/>
            </a:pPr>
            <a:r>
              <a:rPr lang="en-US" sz="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биологии выделяют несколько уровней классификации — от домена до вида. Эти уровни помогают организовать многообразие жизни по степени родства и общих признаков.
</a:t>
            </a:r>
            <a:endParaRPr lang="en-US" sz="1115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классификации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покрытосеменные: они относятся к домену Эукариоты, царству Растения, типу Покрытосеменные и классу Двудольные, что отражает их эволюционное происхождение.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 доменом Эукариоты и царством Животные включают тип Хордовые и класс Млекопитающие, что демонстрирует связи и уровни организации живых организмов.
</a:t>
            </a:r>
            <a:endParaRPr lang="en-US" sz="107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как движущая сила многообразия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и видообразование создают разнообразие видов, обеспечивая адаптацию организмов к разным условиям и выживание в природе.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развивают засухоустойчивые формы, как суккуленты, а животные — маскирующую окраску и миграционные способности для повышения шансов на выживание.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Макроэволюционные процессы приводят к появлению новых крупных групп и смене доминирующих таксонов в различных экологических нишах.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Филогенетическое дерево живых организмов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Древо иллюстрирует эволюционное разделение с ключевыми переходами в царствах растений и животных.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Филогенетическое древо демонстрирует общее происхождение и основные эволюционные ветви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 генетические исследования,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Царства Растения и Животные — фундаментальные отличия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характеризуются фотосинтезом, клеточной стенкой из целлюлозы и ограниченной подвижностью, обеспечивая свой энергетический обмен и строение.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лишены хлорофилла, обладают нервной и мышечной тканями, активно перемещаются и не имеют клеточной стенки, что отражает их адаптацию к активному образу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350358"/>
            <a:ext cx="3856200" cy="19507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растений и животных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и сходства строения и функций между растениями и животными, подтверждающие эволюционное разнообразие.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клеточная организация сохраняется, но адаптации обусловливают ключевые различия в образе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энциклопедии, 2022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 и наследственности в эволюции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 приводят к новым признакам, например, изменению цвета соцветий у растений, что расширяет адаптивные возможности.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мутации влияют на окраску и поведение, повышая устойчивость к болезням и изменяя экологические взаимодействия.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наследственных изменений потомкам обеспечивает сохранение и развитие видов, способствуя эволюционным изменениям в популяциях.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живых организмов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составляют преобладающую группу среди животных по числу видов.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покрытосеменных значительно превосходит голосеменных, отражая эволюционный успех цветковых растений.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база данных биологических видов, 2024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этапы эволюции растений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многоклеточности и сосудистости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водоросли в протерозое заложили основу для сложных форм. В девоне сосудистые растения развили проводящие ткани, позволяющие осваивать сушу.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семян и цветковых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с семенами обеспечили ключевую адаптацию к сухим условиям, а цветковые в меловом периоде распространились благодаря сложным системам опыления и семенам.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эволюционные ветви животных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древних животных (~600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губок и кишечнополостных, первых многоклеточных организмов с простым строением и радиальной симметрией.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двусторонней симметрии и сложных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червей, моллюсков и членистоногих привела к появлению сложных систем органов и специализации тканей.
</a:t>
            </a:r>
            <a:endParaRPr lang="en-US" sz="1095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позвоночных и освоение суши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амфибий и рептилий, первые позвоночные вышли на сушу, развивая новые адаптации к наземной жизни.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птиц и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 и кайнозой характеризуются быстрым развитием птиц и млекопитающих, что обеспечило их господство в современных экосистемах.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видаобразования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формирования нового вида на основе генетических и экологических барьеров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и адаптации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стратегии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определяется адаптациями к среде. Эфемеры переживают засухи быстро, деревья конкурируют за свет, а паразитические растения используют хозяев для питания.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пищевых адаптаций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специализируются как хищники, травоядные или симбионты. Эти адаптации помогают им эффективно использовать разнообразные источники пищи в своих местах обитания.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адаптации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сохраняют воду в сухом климате, летучие мыши используют эхолокацию для ориентации, а хамелеоны меняют окраску для маскировки и защиты от хищников.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Вымершие виды как свидетельства эволюции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078300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динозавров (меловой период)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разнообразных динозавров, господствовавших на Земле до массового вымирания.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29858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хвощи и лепидодендроны (палеозой)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древние растения с уникальными морфологическими особенностями, вымершие из-за климатических изменений.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1424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(пермское, мел-палеогеновое)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катастрофы привели к резкому сокращению видов, что стимулировало эволюцию новых форм жизни.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32997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(ихтиостега)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промежуточного организма между рыбой и амфибией, подтверждающий постепенное развитие новых групп.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539550"/>
            <a:ext cx="3856200" cy="154815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эволюционных переходных форм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промежуточные признаки переходных форм и их значение для понимания эволюционной истории.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подтверждают постепенное и последовательное развитие признаков в эволюции.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и филогения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 показывает высокое сходство последовательностей у близкородственных организмов, что подтверждает их общее происхождение.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Молекулярное секвенирование позволяет строить филогенетические деревья, раскрывая эволюционные связи между таксонами.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геномах человека и шимпанзе составляют менее 2%, демонстрируя близкое генетическое родство.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 злаков и орхидей выявляет эволюционные консервативные гены, важные для адаптации к разным условиям.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биоразнообразию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урбанизация приводят к утрате естественных местообитаний, сокращая численность многих видов и ухудшая экосистемные функции.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инвазивных видов и изменения климата угрожают аборигенным организмам, вызвав снижение биоразнообразия и появление исчезающих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фактор эволюции сегодня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сыграл ключевую роль в формировании сортов растений и пород животных, направляя эволюцию под контролем человека.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быстрой эволюции включают устойчивость к пестицидам у насекомых и к антибиотикам у бактерий, а также изменения урожайности культур.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изменения среды изменяют естественный отбор, способствуя адаптациям к новым условиям и развитию устойчивости у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50" y="1691042"/>
            <a:ext cx="4017300" cy="266381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 их роль в изучении эволюции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75425" y="2279713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биотехнологий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Геномное редактирование CRISPR/Cas9 и клонирование, например овца Долли, позволяют изучать и влиять на генетическую структуру организмов.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75425" y="3654038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 значение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помогают создавать организмы с чертами вымерших видов и исследовать механизмы мутаций, поддерживая обучение и сохранение биоразнообразия.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организмов — ключ к пониманию эволюции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отражает эволюционные связи и историю жизни, выступая фундаментом биологии и охраны природы, что помогает решать современные вызовы сохранения биоразнообразия.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2026-05-10T00:05:28Z</dcterms:created>
  <dcterms:modified xsi:type="dcterms:W3CDTF">2026-05-10T00:05:28Z</dcterms:modified>
</cp:coreProperties>
</file>