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ситуативности на уроке русского языка в 3 классе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правило превращается в понятный и полезный шаг?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встречается с жизнью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Третьекласснику проще понять русский язык, когда буква, знак или слово связаны с делом, героем и знакомой школьной историей. Тогда правило не «висит в воздухе», а сразу показывает, зачем оно нужно.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учебная ситуация на уроке русского языка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герой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ситуации всегда кто-то действует: ученик, персонаж текста или сказочный герой. Именно он попадает в маленькую речевую задачу и помогает детям увидеть, зачем нужно правило.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задача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задаёт понятную цель: написать записку, выбрать обращение, поставить знак в конце предложения или исправить ошибку. Задание выглядит как помощь, а не как скучная проверка.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речевое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читают, говорят, отвечают, дополняют реплику или редактируют текст. Так правило связано с действием, а не только с заучиванием. Язык начинает работать прямо на уроке.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готовая фраза, точная запись или правильный диалог. Ученик видит, что его ответ действительно помог герою и привёл к понятному и грамотному результату.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третьеклассникам это особенно помогает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8–10 лет лучше удерживают внимание, когда задание похоже на короткую историю, а не на сухое правило. Им нужен знакомый герой, действие и ясная цель.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сюжет помогает опереться на опыт из школы и дома: ответ у доски, просьба о помощи, работа в паре, короткая записка. Всё это сразу понятно и не пугает.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думает, как помочь персонажу сказать или написать правильно, страх ошибки уменьшается. Внимание переключается с «я боюсь» на «я попробую и разберусь».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делает правило видимым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знакомом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библиотека, дом или перемена — это места, которые ребёнок легко узнаёт. В таком контексте буква, знак и слово выглядят не случайно, а как нужная часть сообщения.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понятной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 запиской, пара детей или короткая подпись к рисунку помогают заметить, где нужен мягкий знак, заглавная буква, точка или вежливое обращение. Правило становится буквально на виду.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принципа ситуативности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понятная детям проблема: как написать слово, как сказать просьбу или как выбрать знак. Вопрос звучит живо, поэтому хочется искать ответ, а не просто слушать объяснение.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цель. Нужно помочь герою, исправить запись или выполнить задание так, чтобы его можно было использовать в настоящей речи. Цель делает урок осмысленным.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действие: чтение, обсуждение, сравнение вариантов, исправление текста, составление ответа. Ребёнок не только вспоминает правило, но и пробует его применить.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есть результат: правильная запись, удачная реплика, понятное предложение или выполненное упражнение. Новое знание появляется как ответ на задачу, а не как скучная формула.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863" y="1496638"/>
            <a:ext cx="222975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принцип ситуативности встречается на уроках русского языка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помогает писать слова с изучаемой орфограммой: безударной гласной, парной согласной или мягким знаком. Ребёнок видит, зачем нужна проверка, и выбирает написание осознанно.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понимают, кто говорит, что произошло и почему персонаж так поступил. Благодаря этому смысл текста становится яснее, а чтение — внимательнее и интереснее.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подсказывает, какой знак поставить в конце: точку, вопросительный или восклицательный знак. Ребёнок ориентируется не только на форму, но и на смысл высказывания.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обучении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тренируются задавать вопросы, благодарить, извиняться и просить вежливо. Диалог в ситуации звучит естественно, а правильные слова запоминаются намного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ситуативное задание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интересной ситуации к правильному ответу.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роли на уроке русского языка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делает задание похожим на маленький спектакль. Библиотекарь, читатель, продавец или дежурный говорят по очереди и используют нужные слова без скуки и лишнего напряжения.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ролевой ситуации дети легко тренируют приветствие, просьбу, благодарность, вопрос и ответ. Слова становятся не списком для запоминания, а настоящим способом общения.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играет роль, он старается говорить уместно и доброжелательно. Это помогает лучше почувствовать, как русский язык работает в вежливой и понятной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учит говорить и слушать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ребёнок учится не перебивать, отвечать по теме и задавать уточняющий вопрос. Ему приходится слушать внимательно, потому что собеседник может сказать что-то важное, почти как детектив в классе.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ситуация — два ученика исправляют предложение или спрашивают дорогу к школьной библиотеке. Такой разговор связывает устную речь с правилами общения, а заодно показывает, как речь выглядит на письме.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опытом третьеклассника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забывает ручку или просит тетрадь у соседа. В такой знакомой сцене легко увидеть, зачем нужны вежливые слова, чёткая просьба и правильное оформление обращения.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появляется объявление, короткий ответ или задание в паре. Ребёнок читает, уточняет, отвечает и понимает, что язык помогает договориться и не потеряться в учебной работе.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тот же опыт переносится в библиотеку, на поздравление одноклассника или ответ у доски. Русский язык становится не только предметом, но и удобным способом говорить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подходят для ситуативного подхода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мини-истории, где есть герой, задача и короткий результат. Ребёнок быстро понимает, что ему нужно: помочь, выбрать слово, исправить ошибку или закончить мысль.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задания на выбор реплики, восстановление диалога и составление записки. В них ученик сразу видит, кому и зачем он пишет или говорит.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упражнения с пропуском слова, буквы или знака препинания. Такой формат заставляет не угадывать, а опираться на смысл и правило.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особенно полезны короткие тексты на 2–5 предложений. Они не перегружают, но дают достаточно материала для наблюдения, обсуждения и уверенного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ситуация отсутствует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 жизненного контекста быстро превращается в сухое определение. Ученик может его повторить, но не всегда понимает, где и зачем применять его в тексте.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ситуации труднее заметить смысл предложения и выбрать нужное слово или знак. Ребёнок начинает работать механически и чаще допускает типичные ошибки.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связи с действием, изученное хуже запоминается и быстрее забывается. Поэтому материал остаётся «в тетради», а не помогает в речи и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примера к правилу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ситуативного задания на уроке русского языка в начальной школе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ситуации бывают на уроке русского языка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школьные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 связаны с просьбой, благодарностью, объявлением или короткой запиской. Школьные возникают на уроке: при ответе у доски, переписывании текста и работе в паре.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и речевые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ситуации строятся вокруг персонажей и маленького сюжета, поэтому детям легко включиться. Речевые помогают выбрать вежливое слово, точное обращение и подходящий тон.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 часть поиска решения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ошибся в ситуации, это не повод для тревоги. Ошибка подсказывает, что слово, окончание или знак нужно ещё раз проверить и сравнить.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учит не бояться пробовать и исправлять. Ученик видит, что путь к ответу тоже важен, а не только итоговая запись в тетради.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развивается внимательность и самостоятельность. Третьеклассник начинает сам замечать, где нужно перечитать предложение или вспомнить правило, а не ждать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Ситуативность в чтении и письме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ребёнок лучше понимает текст, если видит героя, место действия и причину поступка. Тогда события складываются в понятную историю, а не просто набор предложений.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важны точные слова и аккуратное оформление. Ситуация помогает не писать «как-нибудь», а выбирать выразительную и понятную фразу.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подсказывает, какой знак поставить в конце: точку, вопросительный или восклицательный знак. Так предложение звучит именно так, как задумано.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той же ситуации проще оформить обращение, просьбу и приветствие. Ребёнок сразу видит, кому он пишет и какой тон будет уместен.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Ситуативность при изучении орфограмм и предложений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появляется в записке, названии города или фамилии, становится понятно, зачем проверять безударную гласную, парную согласную или заглавную букву.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показывает, что мягкий знак и другие орфограммы нужны не ради упражнения, а ради точного и грамотного сообщения. Это делает правило осмысленным.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предложение становится учебной задачей, если в нём нужно выбрать форму слова, знак препинания или правильное написание. Так правило работает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детям легче запомнить то, что связано с живым примером: так правило быстрее становится полезным в чтении, письме и устной речи.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классу особенно помогает опора на понятную ситуацию, потому что она превращает правило в действие, а не в сухое определение.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данной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делает правило живым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ситуативности помогает третьекласснику увидеть в русском языке не набор правил, а удобный инструмент для общения, чтения и письма. Когда есть понятная ситуация, учиться проще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2026-05-21T21:23:30Z</dcterms:created>
  <dcterms:modified xsi:type="dcterms:W3CDTF">2026-05-21T21:23:30Z</dcterms:modified>
</cp:coreProperties>
</file>