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бесполом размножении ДНК детей и родителей одинакова: основные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сохраняет идентичность ДНК родителей и потомков.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бесполого размножения и его значение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способ создания новых организмов без участия двух родителей. Один организм копирует себя, обеспечивая быстрое увеличение численности популяции и успешное освоение окружающей среды.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4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развиваются из частей растения: клубней, корневищ, или усов. Этот способ гарантирует генетическую идентичность потомков с родителем, что важно для сохранения нужных признаков.
</a:t>
            </a:r>
            <a:endParaRPr lang="en-US" sz="105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грибов и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почковании формируется новый организм на теле родителя. Например, у гидр почка вырастает и отделяется, сохраняя генетическую копию материнского организма.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спорообразование у микроорганизмов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44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как амёбы, делятся, создавая идентичные клетки. Грибы образуют споры, которые также содержат тот же генетический материал, что и родитель.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 и их признаки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бесполом размножении образуются клоны — потомки с идентичной родительской ДНК, что обеспечивает стабильность признаков в популяции.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клонов — колонии гортензий, картофельные растения и простейшие амёбы, объединённые одинаковым генетическим кодом.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часто встречаются группы организмов с одним ДНК, что снижает генетическое разнообразие, но ускоряет размножение.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— результат бесполого размножения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бесполого размножения: как копируется ДНК
</a:t>
            </a:r>
            <a:endParaRPr lang="en-US" sz="244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 через митоз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митоза происходит равномерное распределение хромосом, в результате чего дочерние клетки получают копии ДНК родительской клетки. Это обеспечивает точную наследственность признаков.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клеточного деления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сначала увеличивает свои ресурсы, затем уплотняет хромосомы и выстраивает их в центре. После разделения каждая клетка получает полный набор генов, идентичных материнским.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987" y="2043977"/>
            <a:ext cx="4241476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способами размножения по источнику ДНК, скорости и генетическому разнообразию.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даёт полную генетическую копию потомству, ускоряя рост популяции, тогда как половое обеспечивает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средней школы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растений: формирование одинаковой ДНК
</a:t>
            </a:r>
            <a:endParaRPr lang="en-US" sz="2109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Картофельные клубни служат источником новых растений, идентичных материнскому, благодаря точному копированию ДНК в клетках клубня.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содержат запас питательных веществ и клеток, способных дать начало новому растению с таким же генетическим кодом.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пырея разрастаются, образуя множество одинаковых по ДНК побегов, что способствует быстрому распространению вида.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 образуют потомков, генетически совпадающих с материнским растением, что легко наблюдать в природе или экспериментальных условиях.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у бактерий: основа сохранения идентичности ДНК
</a:t>
            </a:r>
            <a:endParaRPr lang="en-US" sz="2361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бинарным делением, в ходе которого одна клетка делится на две, каждая из которых получает полную копию исходной ДНК. Этот процесс обеспечивает быстрое увеличение популяции при стабильных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происходит последовательно и последовательно, что позволяет поддерживать генетическую стабильность, сохраняя признаки и свойства бактерий неизменными.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митоза при бесполом размножении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клеточного деления, обеспечивающие точное копирование ДНК
</a:t>
            </a:r>
            <a:endParaRPr lang="en-US" sz="22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образования спор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споры через митотическое деление, что обеспечивает точное копирование генетического материала. Каждая спора содержит ДНК, идентичную родительскому организму, способствуя стабильному размножению.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 в массовом расселении грибов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микроскопичны и широко распространяются ветром или другими факторами. Благодаря идентичности ДНК спор с родителем происходит быстрое формирование больших клональных популяций грибов.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грибов: идентичность потомков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размножаются почкованием — на теле взрослой особи образуются маленькие выросты, которые со временем превращаются в самостоятельных организмов с тем же набором ДНК.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гидра в колонии сохраняет полный генетический комплект материнской особи, что обеспечивает генетическую идентичность потомков.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гидр — яркий пример клонального размножения среди животных, где размножение происходит без участия половых клеток и сохраняет наследственность.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гидр: пример простого клонирования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генетической идентичности потомков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положительные и отрицательные стороны наследственной идентичности при бесполом размножении, выделяя основные эффекты на популяции.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идентичность ускоряет численное увеличение, но снижает способность видов адаптироваться к новым условиям.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различных видов, 2020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график демонстрирует экспоненциальное увеличение числа бактерий при отсутствии ограничений.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 обеспечивают быстрейшее размножение с сохранением идентичности ДНК у всех потомков.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при бесполом размножении на примере бактерий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эксперименты, 2021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при бесполом размножении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 редко, но могут изменить отдельные гены, создавая новые варианты у потомков при бесполом размножении.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сохраняют полное соответствие ДНК родителю, несмотря на редкие изменения в некоторых копиях.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мутации — ключевой источник генетического разнообразия, который позволяет организмам адаптироваться при изменениях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мутаций популяции, размножающиеся бесполым путём, не смогли бы сохранять устойчивость и эволюционировать.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подтверждения одинаковости ДНК клонов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картофеля подтверждают генетическую идентичность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ДНК картофельных растений, размноженных клубнями, выявили полное совпадение генов между материнскими растениями и потомством. Это подтверждает принцип клонирования при вегетативном размножении.
</a:t>
            </a:r>
            <a:endParaRPr lang="en-US" sz="102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дрожжей и бактерий на идентичность ДНК
</a:t>
            </a:r>
            <a:pPr algn="ctr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ДНК отпечатков дрожжей и бактерий показали полное соответствие родительских и дочерних клеток, что подтверждает точность копирования при бесполом размножении.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Клональные популяции в природе и их особенности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Клональные группы растений и микроорганизмов могут жить столетиями в неизменных условиях, сохраняя одинаковую ДНК у всех особей.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среда стабильна, такие популяции успешны, но при изменениях все особи оказываются подвержены одним и тем же рискам из-за генетической идентичности.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их приспособляемость к новым угрозам и природным изменениям, что делает клональные группы уязвимыми.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с бесполым размножением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различные виды организмов, размножающихся бесполым путём, с полной передачей родительского генома потомству.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характерно для самых разных групп организмов, обеспечивая сохранение генетического материала.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биологических видов, 2022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дома: выращивание клонов из клубня картофеля или луковицы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Проращивание части клубня картофеля дома показывает, что из него развивается новый картофельный куст — точная копия материнского растения по ДНК.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опыт наглядно демонстрирует принцип генетической идентичности потомков при бесполом размножении и доступен для повторения в домашних условиях.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случаются очень редко, но именно они создают небольшие генетические различия между родителем и потомком.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генетических исследований, 2023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0,001%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процент отражает частоту ошибок при копировании ДНК в процессе бесполого размножения.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одинаковости ДНК при бесполом размножении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Одинаковость ДНК обеспечивает быстрое и стабильное увеличение численности организмов, но вместе с этим ограничивает генетическое разнообразие, что влияет на адаптивность популяций.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2026-05-08T11:45:03Z</dcterms:created>
  <dcterms:modified xsi:type="dcterms:W3CDTF">2026-05-08T11:45:03Z</dcterms:modified>
</cp:coreProperties>
</file>