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наследственность: гены вне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наследуются не только через ядро, но и через ДНК органелл.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Цитоплазматическое наследование расширяет представление о генетике: не все признаки подчиняются классическим менделевским схемам, а органеллы клетки могут определять развитие болезней, окраску тканей и наследование у растений и 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биологии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внеядерного наследования
</a:t>
            </a:r>
            <a:endParaRPr lang="en-US" sz="283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Пестролистность и необычная окраска у растений, включая Mirabilis jalapa, впервые подсказали, что наследование может зависеть не только от ядра.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 растений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связали такие особенности с цитоплазмой и органеллами, показав, что часть наследственной информации передаётся вне хромосом.
</a:t>
            </a:r>
            <a:endParaRPr lang="en-US" sz="1371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носителя признаков
</a:t>
            </a:r>
            <a:endParaRPr lang="en-US" sz="1484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и молекулярная генетика подтвердили наличие собственной ДНК у митохондрий и хлоропластов.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ДНК органелл
</a:t>
            </a:r>
            <a:endParaRPr lang="en-US" sz="1498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цитоплазматическая наследственность рассматривается как важная часть общей картины наследования признаков у разных организмов.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73226"/>
            <a:ext cx="4151400" cy="1900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органеллы и структуры участвуют во внеядерном наследовании и с какими признаками это связано.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Внеядерные носители по-разному влияют на клетку, но все они передают признаки через собственную ДНК, а не через ядерные хромосомы.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носители цитоплазматических признаков
</a:t>
            </a:r>
            <a:endParaRPr lang="en-US" sz="249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клеточной и молекулярной генетики
</a:t>
            </a:r>
            <a:endParaRPr lang="en-US" sz="12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передача признаков
</a:t>
            </a:r>
            <a:endParaRPr lang="en-US" sz="229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основная часть цитоплазмы зиготы поступает из яйцеклетки, поэтому органеллы с ДНК обычно наследуются именно по материнской линии.
</a:t>
            </a:r>
            <a:endParaRPr lang="en-US" sz="146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цитоплазмы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митохондрии сперматозоида, как правило, не сохраняются: после оплодотворения они разрушаются и почти не участвуют в наследовании.
</a:t>
            </a:r>
            <a:endParaRPr lang="en-US" sz="1552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отцовских митохондрий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видно, что материнские митохондрии остаются в зиготе, тогда как вклад отцовских органелл либо отсутствует, либо оказывается минимальным.
</a:t>
            </a:r>
            <a:endParaRPr lang="en-US" sz="1523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передаётся цитоплазматический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от мутации в органелле до наследования признака через цитоплазму яйцеклетки.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Гетероплазмия и пороговый эффект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Гетероплазмия означает, что в одной клетке одновременно присутствуют нормальные и мутантные митохондрии, причём их соотношение может заметно различаться между тканями.
</a:t>
            </a:r>
            <a:endParaRPr lang="en-US" sz="1793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выраженность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неодинакового количества дефектных органелл один и тот же наследственный вариант у разных людей проявляется по-разному: от слабых признаков до тяжёлого нарушения.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для симптомов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Пороговый эффект возникает тогда, когда мутантных митохондрий становится слишком много и клетка уже не может поддерживать нормальный уровень обмена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потребность в АТФ делает эти ткани особенно уязвимыми при нарушении работы митохондрий.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энергозависимость ткани, тем раньше и заметнее проявляются митохондриальные симптомы.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физиологической энергозависимости тканей; без привязки к конкретному исследованию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наиболее чувствительные к митохондриальным дефектам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наследственность у человека
</a:t>
            </a:r>
            <a:endParaRPr lang="en-US" sz="2566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у человека передаётся преимущественно от матери, поэтому семейный анамнез по материнской линии особенно важен при подозрении на такое заболевание.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линия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структуры с высоким расходом энергии: мышцы, нервная система, сердце и органы чувств, которым постоянно требуется стабильный синтез АТФ.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ткани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митохондриальных болезней характерны мышечная слабость, быстрая утомляемость, нейросенсорная тугоухость, судороги и кардиомиопатия, но набор симптомов может быть разным.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проявления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заболевания определяется не только самой мутацией, но и долей дефектных митохондрий в клетках, то есть степенью гетероплазмии.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симптомы различаются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синдромы, их основное нарушение и наиболее характерные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названия и проявления, все эти синдромы объединяет нарушение работы митохондрий и дефицит энергии в наиболее уязвимых тканях.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митохондриальных болезней
</a:t>
            </a:r>
            <a:endParaRPr lang="en-US" sz="275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классификация митохондриальных заболеваний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пониманию внеядерного наследования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ясно, что часть наследственной информации находится в митохондриях и хлоропластах. Это объяснило наследование окраски листьев, работу фотосинтеза и ряд отклонений в развитии тканей.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пестролистности и необычной окраски у растений исследователи заметили, что признаки иногда передаются не по менделевским правилам и зависят от цитоплазмы материнского растения.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
</a:t>
            </a:r>
            <a:pPr algn="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и молекулярные методы подтвердили наличие собственной ДНК у пластид и митохондрий, а также показали, что материнская передача у растений встречается особенно часто.
</a:t>
            </a:r>
            <a:endParaRPr lang="en-US" sz="13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различаются не только носители генов, но и характер передачи признаков потомству.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признаки подчиняются классическим схемам наследования, тогда как цитоплазматические чаще зависят от органелл и передаются преимущественно по материнской линии.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генетики; обобщение признаков ядерного и цитоплазматического наследования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цитоплазма: ключевые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мужская стерильность важна для селекции
</a:t>
            </a:r>
            <a:endParaRPr lang="en-US" sz="253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стерильность позволяет получать гибриды без трудоёмкого удаления тычинок вручную, что особенно важно при массовом семеноводстве.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семена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признака часто становятся изменения в митохондриальных генах, из-за которых нарушается образование полноценной мужской гаметы, но семенная продуктивность сохраняется.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Митохондриальный источник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широко используют в селекции кукурузы, подсолнечника и свёклы, где важно быстро получать выровненные гибридные линии с нужными свойствами.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растения упрощают контроль скрещиваний и повышают надёжность селекционного процесса, поскольку исключают нежелательное самоопыление и снижают ручные затраты.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отбора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мутация органеллы превращается в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изменения мтДНК или птДНК к видимому проявлению на уровне клетки и организма.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02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Митохондрия: союзник внутри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древняя бактерия оказалась поглощена клеткой-хозяином, но не была переварена. Со временем она стала постоянным партнёром, обеспечивая клетку энергией и сохранив собственную кольцевую ДНК. Так возникла митохондрия — органелла с бактериальными чертами.
</a:t>
            </a:r>
            <a:endParaRPr lang="en-US" sz="108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Хлоропласт: бывший фотосинтезирующий микроб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похожему пути сформировался хлоропласт. Древний фотосинтезирующий организм оказался встроен в эукариотическую клетку и превратился в органеллу, отвечающую за образование органических веществ. Его собственные рибосомы и ДНК напоминают о свободноживущем прошлом.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древней бактерии к органелле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в зиготе сохраняются главным образом органеллы яйцеклетки; вклад сперматозоида обычно не наследуется.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доминирование материнской передачи. Редкие исключения известны, но они не отменяют общего правила.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цитоплазматическому наследованию у животных и растений; школьный курс генетики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происхождение митохондрий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внеядерное наследование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Реципрокные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потомство при взаимной смене родителей. Если признак зависит от матери, результаты двух скрещиваний будут различаться, хотя набор ядерных генов у потомков одинаков по сути.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секвенирование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генетики позволяют обнаружить изменения в мтДНК и птДНК, а также точно сравнить последовательности у разных особей или тканей.
</a:t>
            </a:r>
            <a:endParaRPr lang="en-US" sz="1208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семейным схемам отслеживают, как признак передаётся через поколения. Это помогает отличить материнскую передачу от типичного менделевского наследования и заметить связь с определённой линией.
</a:t>
            </a:r>
            <a:endParaRPr lang="en-US" sz="1113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всех методов объединяют, чтобы отделить влияние ядра от признаков, которые определяются органеллами. Такой подход повышает точность интерпретации наследования.
</a:t>
            </a:r>
            <a:endParaRPr lang="en-US" sz="1116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видно распределение органелл в клетках и можно оценить, как неравномерно они передаются при делении. Это особенно важно при изучении гетероплазмии.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зачем изучают цитоплазматическую наследственность и какие трудности возникают при анализе.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важна для биологии и практики, но требует аккуратной диагностики: один и тот же дефект может проявляться по-разному в разных тканях и поколениях.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границы темы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цитоплазматической наследственности в генетике и селекции
</a:t>
            </a:r>
            <a:endParaRPr lang="en-US" sz="11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знание о цитоплазматической наследственности особенно полезно
</a:t>
            </a:r>
            <a:endParaRPr lang="en-US" sz="2104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митохондриальной ДНК помогает уточнять причины наследственных нарушений и объяснять, почему симптомы у родственников могут различаться по силе и набору проявлений.
</a:t>
            </a:r>
            <a:endParaRPr lang="en-US" sz="1297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материнской передачи важно для оценки риска в семьях и для объяснения того, какие признаки могут переходить через линию матери к детям.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цитоплазматические признаки используют для создания гибридов, сохранения ценных качеств сортов и повышения эффективности семеноводства.
</a:t>
            </a:r>
            <a:endParaRPr lang="en-US" sz="140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редактирование органелльной ДНК, связь митохондрий со старением клеток и их роль в адаптации к стрессу, чтобы лучше понимать работу организма.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есть не только в ядре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наследственность расширяет привычное представление о генетике: признаки определяются не только ядром, но и ДНК органелл, а материнская передача и гетероплазмия делают наследование особенно разнообразным.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2026-06-01T15:40:01Z</dcterms:created>
  <dcterms:modified xsi:type="dcterms:W3CDTF">2026-06-01T15:40:01Z</dcterms:modified>
</cp:coreProperties>
</file>