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Слог, перенос слов и ударение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Слог, перенос и ударение — три ключа к грамотной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правила, которые делают речь точнее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помогает делить слово на части, перенос — аккуратно писать, а ударение — правильно произносить слова и не путать похожие формы.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слог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— это часть слова, в которой обязательно есть один гласный звук. Именно гласный образует основу слога и делает его произносимым.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может быть один слог или несколько. Например: дом — один слог, ма-ши-на — три, у-чи-тель — три. Чем больше гласных, тем больше слогов.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число слогов в слове совпадает с числом гласных букв. Это помогает быстро проверять слова при чтении, письме и переносе.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слоги в слове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всего считать слоги по гласным: сколько гласных звуков, столько и слогов. Согласные обычно “пристают” к ближайшему гласному и образуют с ним слог.
</a:t>
            </a:r>
            <a:endParaRPr lang="en-US" sz="129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особые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й, ь и ъ нужно сохранять правильное произношение: май-ка, день-ки, подъ-езд. Такие случаи важно разбирать внимательно, а не делить слово только по буквам.
</a:t>
            </a:r>
            <a:endParaRPr lang="en-US" sz="121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по материалам школьного курса русского языка
</a:t>
            </a:r>
            <a:endParaRPr lang="en-US" sz="70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бывают односложные и многосложные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длина слова не всегда совпадает с числом слогов: важны именно гласные звуки.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чаще односложные, а длинные обычно имеют два, три и больше слогов.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3938" y="1540475"/>
            <a:ext cx="410025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и закрытые слоги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слог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слог заканчивается на гласный звук: ма, ра, ли. Такие слоги звучат плавно и часто встречаются в русских словах, особенно в простой и разговорной речи.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слог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слог заканчивается на согласный: дом, лес, мак. Он делает слово короче по звучанию и помогает увидеть, где звук “закрывается” в произношении.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слогов помогает читать слова без остановок и правильно делить их на части. Это полезно и для переноса, и для чёткой устной речи.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 слово для переноса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переносе слова и проверке границ слогов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переносить нельзя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запреты при переносе слов удобно запомнить в таблице.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зависит не только от слогов, но и от орфографических ограничений.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 переносе слов в учебнике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 слогам и по частям слова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слово переносят так же, как делят на слоги: ма-ши-на, те-традь, о-кош-ко. Это самый привычный и удобный способ.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слове есть приставка, корень или суффикс, полезно посмотреть на состав слова. Тогда перенос под-руга, рас-сказ, бе-зопасный становится понятнее.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помогают избежать неудачного разрыва и сохранить смысловую основу. Особенно это важно в длинных и составных словах.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перенос согласуется и со слогами, и со строением слова, текст легче читать. Поэтому школьнику полезно проверять оба признака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случаи переноса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согласные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двойными согласными буквы разделяются между строками: кас-са, груп-па, ан-тен-на. На иллюстрации удобно показать, что одна согласная остаётся в первой строке, а вторая переходит на следующую.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согласных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 несколькими согласными перенос может приходиться между ними: сест-ра, шос-се, стра-на. Такое деление выглядит естественно и помогает сохранить правильное чтение слова без лишней остановки.
</a:t>
            </a:r>
            <a:endParaRPr lang="en-US" sz="9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ударение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— это выделение одного слога в слове силой голоса; ударный слог звучит отчётливее, громче и часто немного дольше остальных.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ударение свободное: оно может падать на любой слог. Поэтому в словах вроде сóлнце, молокó и карандáш его нужно запоминать.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 помогает говорить понятно и без ошибок. Если поставить его неверно, слово может звучать непривычно или даже изменить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языка, 5 класс; иллюстративная схема по примерам из задания.
</a:t>
            </a:r>
            <a:endParaRPr lang="en-US" sz="63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может стоять ударение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слова с ударением на разных слогах; это напоминает, что в русском языке нельзя заранее угадать его положение по одному только виду слова.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русском языке не закреплено за одной позицией, поэтому его часто нужно запоминать вместе с словом и проверять при сомнении.
</a:t>
            </a:r>
            <a:endParaRPr lang="en-US" sz="11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Неподвижное ударение сохраняет одно и то же место во всех формах слова: кнúга, кнúги, кнúге. Такое ударение легче запомнить, потому что оно не меняется.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Подвижное ударение переходит с одного слога на другой при изменении формы слова: рукá — рýки — рукáми. Здесь важно следить именно за формой, а не только за написанием.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Неподвижное и подвижное ударение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видно в глаголах: звонúть — звоню́ — звони́шь. Изменение ударения помогает различать формы слова и правильно произносить их в речи.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проверять ударение в словаре и сравнивать несколько форм одного слова. Это особенно важно при подготовке к диктанту и чтению вслух.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753745"/>
            <a:ext cx="3432300" cy="5855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языка; примеры общеупотребительных слов.
</a:t>
            </a:r>
            <a:endParaRPr lang="en-US" sz="798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различаются ударением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парах одинаковое написание может означать разные слова или формы, а ударение помогает выбрать верный смысл в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нередко помогает различать смысл. Поэтому в спорных словах важно не только читать, но и правильно произносить их.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ударение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ударение вызывает сомнение, сначала откройте орфоэпический словарь или школьный словарь ударений. В них указана литературная норма, принятная в русском языке.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нужно просто запомнить: звонит, красивее, торты, каталог, щавель. Их произношение не определяется по написанию, поэтому проверка словарём особенно полезна.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слово с однокоренными формами и проговаривать его вслух. Так легче заметить, где ударение звучит естественно, а где требуется уточнение.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Слово: слог, перенос, ударение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работы со словом на уроке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школьники переносят слово по буквам, а не по слогам, или отделяют мягкий знак и букву й. Ещё одна ошибка — путать ударение в словах звонит и красивее.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возникают и в словах с приставками, двойными согласными и буквой ё. Чтобы избежать ошибок, полезно сверять написание с правилом и внимательно читать слово целиком.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материалам урока русского языка, 5 класс.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ударение в речи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не только произносить слово, но и быстрее понимать его в тексте и в устной речи; особенно это заметно в спорных и похожих словах.
</a:t>
            </a:r>
            <a:endParaRPr lang="en-US" sz="1109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аспекта связаны: ударение влияет на смысл, грамматическую форму и точность общения, поэтому его важно произносить правильно.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193" y="2319856"/>
            <a:ext cx="45255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18" y="4004962"/>
            <a:ext cx="38790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пригодятся эти правила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диктантах и контрольных работах знание слога, переноса и ударения помогает писать аккуратно, не допуская ошибок в строке и в слове.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учебников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учебных текстов эти правила делают речь более плавной, а смысл — понятнее, особенно когда встречаются новые или трудные слова.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ответа у доски правильное ударение помогает говорить чётко и уверенно, не отвлекая слушателей на ошибочное произношение.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по слогам и проверка ударения облегчает запоминание орфографии, поэтому новые слова быстрее входят в активный словарь школьника.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начинается со слова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Слог, перенос и ударение — три простых, но очень важных правила. Если понимать их вместе, легче читать, писать и говорить правильно в любой учебной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2026-05-23T00:54:12Z</dcterms:created>
  <dcterms:modified xsi:type="dcterms:W3CDTF">2026-05-23T00:54:12Z</dcterms:modified>
</cp:coreProperties>
</file>