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труде, мастерстве и радости полезного дела.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Сапгир и стихотворение «Рабочие руки»
</a:t>
            </a:r>
            <a:endParaRPr lang="en-US" sz="40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Сапгир: поэт для детей и взрослых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Сапгир писал коротко, живо и точно. Его стихи легко запоминаются, потому что в них есть ясные образы, игра слов и бодрый ритм, особенно в детских текстах.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название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направляет к главной мысли: руки в стихотворении не просто часть тела, а настоящие помощники человека в любом полезном деле.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держат карандаш, ножницы, кисть, иголку, молоток и другие нужные предметы, без которых труд не начнётся и не принесёт результата.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 название поэт подчёркивает: умение работать начинается с ловких, внимательных и заботливых рук.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в деле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руки выглядят как трудолюбивые помощники. Они работают быстро, аккуратно и без лишнего шума, а потом оставляют после себя полезную вещь.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хорошо подойдёт крупный образ: руки лепят, рисуют, шьют или строят. Так ребёнку легче увидеть, как старание превращается в результат.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Сапгир показывает, что честная работа нужна каждому: кто-то строит дом, кто-то печёт хлеб, а кто-то делает мебель или шьёт одежду.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дела есть свой смысл и своя польза. Даже если работа кажется обычной, она помогает людям жить удобнее и спокойнее.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ценность труда: именно он делает мир теплее, красивее и надёжнее, шаг за шагом.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важное дело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легко и чётко, поэтому его приятно читать вслух, словно маленькую весёлую песенку.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ритм стихотворения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передают движение работающих рук: всё происходит быстро, ясно и без путаницы.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стихотворение и делают его звучание особенно выразительным.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ритму текст кажется живым, а его мысль — простой и очень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Мастерская, где всё под рукой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возникает небольшая мастерская: на столе лежат инструменты, рядом — материал для работы, а в руках уже появляется будущая вещь. Такая сцена понятна детям, потому что она напоминает знакомую работу взрослых дома или в школе.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дело в движении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картинке можно увидеть ребёнка и взрослого, которые делают что-то вместе: аккуратно клеят, шьют или мастерят поделку. Здесь важно не только действие, но и спокойная дружная атмосфера, в которой работа спорится и приносит радость.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легко представить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результат труда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стихотворения: от замысла и работы руками — к полезной вещи.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«рабочие» выделяет не просто руки, а руки-труженики. Это руки, которые умеют делать нужное дело и не ждут, пока всё случится само.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названии слышится уважение к людям, которые трудятся спокойно, без лишних слов, но приносят большую пользу каждый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словно говорит: важно не только иметь руки, но и уметь превращать ими старание в полезный результат для других.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руки названы рабочими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выражение стихотворения сильным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Сапгир выбирает понятную лексику, поэтому стихотворение легко воспринимают даже второклассники. Смысл не прячется за сложными оборотами и сразу становится ясным.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чёткое звучание создают ощущение движения. Текст хочется проговаривать вслух, и он быстро запоминается почти без усилий.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простыми словами стоит серьёзная мысль: обычные действия могут быть очень важными. Именно так детская поэзия учит видеть большое в маленьком.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стройке слышен стук молотка, и руки быстро кладут кирпичи. Так рождается дом, где потом будет тепло и удобно жить. В иллюстрации легко показать взрослого и ребёнка рядом с готовой стеной и аккуратными инструментами.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возводит дом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рук шьёт одежду, другая — строгает доску и собирает полку. Разные дела выглядят по-разному, но оба нужны людям. Такая сцена помогает увидеть, как полезный труд превращает обычные материалы в нужные вещи.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Швея и столяр работают рядом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достаёт хлеб из печи, художник наносит яркие краски, а садовник бережно поливает ростки. У каждого своё дело и свой результат. Вместе они создают картину доброй и дружной работы, где всё делается с заботой.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Пекарь, художник и садовник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профессии напоминает стихотворение
</a:t>
            </a:r>
            <a:endParaRPr lang="en-US" sz="30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любая полезная работа заслуживает уважения. Неважно, заметна она или нет — главное, что она помогает людям жить лучше и спокойнее.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Сапгир показывает ценность ежедневных стараний. Именно из маленьких, аккуратных дел складывается большой порядок, чистота и уют в доме, школе и городе.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труд делает мир красивее. Когда человек работает с вниманием и терпением, результат радует не только его самого, но и всех вокруг.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важный урок. Он учит смотреть на труд не как на обязанность, а как на нужное и достойное дело.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уважения к труду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стихотворения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звучит бодрый и ясный тон. Сразу чувствуется, что речь пойдёт о деле, которое спорится и приносит пользу.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возникает живое движение: руки что-то делают, создают, помогают. От этого текст кажется энергичным, как маленькая трудовая песенка.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остаётся тёплое ощущение радости от результата. Настроение становится светлым и уверенным: труд — это не скучно, а очень здорово.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стихотворение в рисунке
</a:t>
            </a:r>
            <a:endParaRPr lang="en-US" sz="2881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несколько рук в работе: одна держит кисть, другая — нитку и иголку, третья — молоток. Тогда сразу видно, как по-разному помогает труд.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если на иллюстрации будет движение и добрые лица. Рядом могут быть готовые вещи: домик, игрушка, букет или хлеб. Так тема станет понятной без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труда делают дело не только для себя. Их работа нужна другим, поэтому в ней всегда есть забота, внимание и добрый смысл.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помочь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свои навыки и свои инструменты. Но все они нужны, потому что одна профессия дополняет другую и делает общий труд сильнее.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по-своему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трудятся вместе, получается больше хороших результатов. Один начинает, другой продолжает, и в итоге появляется вещь, полезная для всех.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людей труда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хорошей работы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замысла к готовому результату в стихотворении Г. Сапгира.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текст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ценить труд и замечать, сколько пользы приносит обычная работа. Даже простое дело становится важным, если сделано честно и с душой.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работать руками совсем не стыдно. Наоборот, это умение, которое помогает человеку быть самостоятельным, внимательным и полезным.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воспитывает уважение к тем, кто каждый день делает мир удобнее. Благодаря таким людям появляются вещи, без которых трудно обойтись.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повседневной жизнью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тоже каждый день что-то мастерит: завязывает шнурки, собирает конструктор, рисует, помогает дома. Эти маленькие дела учат терпению, аккуратности и ответственности.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получается, появляется радость и уверенность в себе. Так стихотворение связывает поэтический образ с обычной жизнью, где руки тоже умеют творить добро.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звучат чётко и не перегружают внимание. Их удобно читать вслух, будто отбивая весёлый ритм маленьким молоточком.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слова помогают сразу представить действие. Ребёнок легко видит, как руки работают, а значит, быстрее запоминает смысл стихотворения.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звучность делают текст похожим на считалку или песенку. Такой ритм нравится детям и помогает читать без усилий.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оставляет простую, но важную мысль. Оно быстро запоминается именно потому, что говорит о понятной каждому вещи — о полезном труде.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«Рабочие руки» напоминают: труд делает человека умелым, а мир вокруг — лучше и добрее. В этом коротком стихотворении звучат уважение, радость и вера в добрые дела.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2026-05-24T03:07:20Z</dcterms:created>
  <dcterms:modified xsi:type="dcterms:W3CDTF">2026-05-24T03:07:20Z</dcterms:modified>
</cp:coreProperties>
</file>