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сила, которая меняет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слово сильнее лозунгов: оно заставляет думать и чувствовать.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общественные вопросы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 XIX века обсуждали свободу, несправедливость, долг и ответственность через сюжет и героя. Литература становилась местом честного разговора о том, что нельзя было сказать прямо.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«взамен политики» в литературе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уход от жизни общества, а перевод важного разговора в художественную форму, где событие получает нравственный смысл и вызывает личный отклик.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убеждает не спором, а образом, конфликтом, символом и эмоцией. Читатель видит не только факт, но и его последствия для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литература помогает говорить о свободе, долге, справедливости и выборе без прямых лозунгов, но с большой силой воздействия.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«Горе от ума» стало общественным диагнозом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двух миров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сталкиваются привычки «века минувшего» и новые взгляды «века нынешнего». Фамусовское общество боится перемен и держится за чин и порядок.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реплик Чацкого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говорит о достоинстве, разуме и свободе мысли. Его афоризмы разоблачают лицемерие и делают пьесу ярким разговором о жизни общества.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звучат чаще всего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повторяются в разных жанрах и помогают увидеть, как литература говорит о человеке через разные жизненные ситуации.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литература обращается к свободе, долгу и внутреннему выбору.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русской литературе XIX века,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1784" y="1691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заменяет прямую полемику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раскрывается через поступки и переживания персонажа, поэтому общественный вопрос становится понятным и близким читателю.
</a:t>
            </a:r>
            <a:endParaRPr lang="en-US" sz="1485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контраст и детали помогают увидеть отношение писателя к героям без прямого назидания и длинных объяснений.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человека с обществом, совестью или временем показывает, где возникает настоящая нравственная трудность.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не просто узнаёт о проблеме, а проживает её вместе с героями, поэтому вывод запоминается надолго.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проблемы к авторской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общественной идеи в художественном тексте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Гоголь высмеивает чиновничий мир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город живёт страхом перед начальством, поэтому правда и закон уступают место выгоде, панике и стремлению скрыть нарушения.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Гротеск, комизм, преувеличение и говорящие фамилии делают пороки чиновников особенно заметными и помогают запомнить сатирический смысл пьесы.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21693"/>
            <a:ext cx="4176900" cy="20823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тема и художественный приём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произведения по-разному говорят об одной и той же общественной проблеме.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тема становится сильнее, когда её раскрывают разными художественными средствами.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школьной программы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личности, которая не находит места в обществе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Онегин, Печорин и Чацкий — герои, которые умны и наблюдательны, но не могут найти для себя ясную цель в привычном мире.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внутренний разлад показывает, что внешняя успешность не всегда означает душевное спокойствие. За уверенными словами часто скрывается одиночество.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помогают понять влияние среды на человека. Общество может не принимать того, кто думает иначе и задаёт неудобные вопросы.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девятиклассника важно увидеть не только поступки героя, но и его внутреннее состояние, потому что именно оно раскрывает смысл образа.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художественного воздействия использует писатель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работают вместе: один усиливает конфликт, другой — авторскую оценку, третий — смысл детали.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школьном анализе помогают диалог, контраст и ирония: именно они быстрее раскрывают авторскую позицию.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произведений русской классики в программе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жизнь Акакия Акакиевича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живёт незаметно, переписывает бумаги и не ждёт от мира ни славы, ни поддержки. Но потеря шинели делает его беззащитным перед холодом чиновничьего общества, где сочувствие почти не встречается.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которого не услышали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пушкинской и гоголевской традиции «маленький человек» показан не смешным, а уязвимым. Его беда в том, что равнодушие окружающих становится сильнее закона, а справедливость запаздывает или вовсе не приходит.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«маленького человека» в русской литературе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173454"/>
            <a:ext cx="750900" cy="6674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видеть в лирике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тональности стихотворения можно понять, говорит ли автор с надеждой, тревогой, болью или спокойной уверенностью. Интонация задаёт настроение и помогает услышать скрытый смысл строк.
</a:t>
            </a:r>
            <a:endParaRPr lang="en-US" sz="1378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образы показывают главную мысль точнее длинного объяснения. Они выделяют тему свободы, памяти, любви к Родине или нравственного выбора.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Размер, паузы, рифма и звучание строки создают особую выразительность. Благодаря им стихотворение не только читается, но и переживается как цельное чувство.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яркий образ может передать исторический опыт целого поколения. В лирике личное переживание часто становится разговором о времени, человеке и его совести.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отношение героя к обществу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сюжета показывают не только события, но и то, как герой меняет взгляд на людей и на себя.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не идёт ровно: общественный опыт приводит героя к кризису, а затем — к более зрелому пониманию собственной личности.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по произведениям школьной программы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 ограничения литературы как общественной силы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художественное слово влияет на чувства и мысли, но действует иначе, чем законы или реформы.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убеждает и воспитывает, но её влияние длительно и опосредовано: она меняет человека, а не подменяет общественные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русской классики и курс литературы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произведение с общественной проблемой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 тексту художественного произведения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этапов анализа помогают увидеть скрытый смысл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школьного анализа художественного текста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учит не пересказывать сюжет, а замечать проблему, конфликт, художественные средства и авторскую оценку в их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классики с жизнью современного школьника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тоже приходится выбирать между удобством и принципами: промолчать, поддержать сильного или защитить того, кто слабее. Классика помогает увидеть цену такого выбора.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Грибоедова, Гоголя, Пушкина и Лермонтова учит замечать давление мнения большинства, не поддаваться равнодушию и отвечать за собственные поступки.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произведения чаще всего помогают говорить о человеке и обществе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условное: оно отражает удобство произведений для обсуждения конфликта, личности и общественной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«Горя от ума» объясняется ярким спором поколений, афористичностью и ясной общественной проблемой.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модель для школьного анализа,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спорить глубже, чем лозунги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слово помогает понять человека, увидеть цену равнодушия и сделать собственный нравственный выбор. Поэтому классика остаётся живым разговором о совести, обществе и ответственности.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2026-05-23T04:11:26Z</dcterms:created>
  <dcterms:modified xsi:type="dcterms:W3CDTF">2026-05-23T04:11:26Z</dcterms:modified>
</cp:coreProperties>
</file>