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how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задавать вопросы о способе, количестве и состоянии?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зачем нужны вопросы с how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how нужны в разговоре, на уроках, в магазинах и в заданиях. Они помогают уточнить не только факт, но и способ, цену, размер, длительность или состояние.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слова how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Как, каким образом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значении how спрашивает о способе действия или пути. Например, How do you get to school? показывает, что нужно объяснить маршрут или порядок действий, а не просто ответить одним словом.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Насколько, в какой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Sometimes how помогает узнать степень признака, особенно рядом с прилагательными и наречиями. Такие вопросы уточняют, насколько что-то высокое, быстрое, трудное или важное в конкретной ситуации.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 какая цена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How much…? слово how часто связано с количеством или стоимостью. Например, How much is this pen? спрашивает о цене, а How much water do you need? — о количестве.
</a:t>
            </a:r>
            <a:endParaRPr lang="en-US" sz="1001" dirty="0"/>
          </a:p>
        </p:txBody>
      </p:sp>
      <p:sp>
        <p:nvSpPr>
          <p:cNvPr id="13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Возраст, расстояние,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входит и в более специальные модели: How old… How far… How long… В этих вопросах одно слово помогает спросить о возрасте, расстоянии или длительности без лишних слов.
</a:t>
            </a:r>
            <a:endParaRPr lang="en-US" sz="1008" dirty="0"/>
          </a:p>
        </p:txBody>
      </p:sp>
      <p:sp>
        <p:nvSpPr>
          <p:cNvPr id="14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 — много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how определяется не само по себе, а по словам рядом. Поэтому важно смотреть на всю конструкцию вопроса, чтобы правильно понять, что именно нужно узнать.
</a:t>
            </a:r>
            <a:endParaRPr lang="en-US" sz="10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860" y="1835776"/>
            <a:ext cx="444363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типы вопросов с how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модели и то, какую информацию они запрашивают.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модели зависит от типа информации: действие, количество, цена или 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базовой грамматике английских вопросов with how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+ глагол to be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вопросе есть глагол to be, порядок слов меняется так: How + am/is/are/was/were + подлежащее. Эта модель используется очень часто в коротких и естественных диалогах.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обычно используют прилагательные и короткие фразы: fine, good, tired, interesting, difficult. Это помогает отвечать быстро и по смыслу, не строя длинное предложение.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спросить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подходят для разговора о самочувствии, погоде, состоянии урока или ситуации. Например, How are you? и How was the lesson? звучат естественно в школьном общении.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начинается с how и дальше стоит форма to be, нужно сразу думать о состоянии или качестве, а не о действии. Это помогает избежать ошибок в построении вопроса.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строятся вопросы с how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какую форму выбрать в зависимости от типа информации.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you…? вопросы о способе действия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99006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you…? используют, когда нужно узнать, каким способом выполняется действие. Такой вопрос помогает получить объяснение, инструкцию или маршрут, а не только короткий факт.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99006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часто появляется в заданиях по правилам, в разговорах о дороге и в описании шагов. Например, How do you solve this problem? требует объяснить ход решения.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9006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обычно содержит способ действия: by bus, step by step, with a spoon, carefully. Такие ответы особенно полезны, когда нужно показать последовательность или подсказать другому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значения how в учебной речи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вопросы о способе действия и состоянии, потому что они нужны в диалогах и при проверке понимания.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практичные модели для школьников — How do you…? и How are you?; остальные встречаются реже, но тоже важны.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Questions with how
</a:t>
            </a:r>
            <a:endParaRPr lang="en-US" sz="9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3" y="2436790"/>
            <a:ext cx="3863340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употребляется с неисчисляемыми существительными и при вопросах о цене. Сюда относятся water, milk, sugar, money и time. Считать такие слова по одному обычно нельзя.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572000" y="2436790"/>
            <a:ext cx="3863340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используют с исчисляемыми существительными во множественном числе: books, apples, pens, students. Здесь можно посчитать предметы поштучно, поэтому нужна именно эта модель.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и how many: основное различие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или how many: примеры выбора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разницу между двумя похожими моделями и не путать их 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можно посчитать, выбираем many; если нет — much.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Questions with how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795" y="2115380"/>
            <a:ext cx="342803" cy="30471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long часто спрашивает о продолжительности действия или события. В ответе обычно называют часы, минуты или другие временные отрезки: two hours, 45 minutes, for a week, for a long time.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протяжённость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также используют, когда нужно узнать длину предмета, дороги или моста. Тогда в ответах появляются единицы измерения: meters, kilometers, centimetres, а не слова, связанные со временем.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диалогах How long помогает уточнять длительность урока, дорогу домой или время выполнения задания. Это делает речь точной и помогает правильно понимать инструкции и ответы собеседника.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long: длительность и длина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old, how far, how often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3400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old спрашивает о возрасте человека или животного. В ответе обычно называют число и добавляют years old: How old is your sister? — She is eleven years old.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3400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far используют, когда нужно узнать, насколько далеко находится место. Часто отвечают словами kilometers, metres, minutes on foot или by bus, если речь идёт о пути.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3400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often спрашивает, как регулярно происходит действие. Ответы обычно содержат наречия частоты: every day, once a week, twice a month, often, sometimes.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модель how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нужный вопрос по типу информации, которую нужно узнать.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631" y="1915660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1915660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756" y="1915660"/>
            <a:ext cx="517045" cy="4136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249631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are you doing? часто используют как тёплое приветствие перед разговором. Эта формула не требует длинного ответа и помогает поддержать доброжелательный тон в классе, переписке или диалоге.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4325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сервис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I help you? и How may I help you? звучат очень вежливо и подходят для магазина, школы и официального общения. Такие фразы помогают начать разговор спокойно и уважительно.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154756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диалогах такие вопросы встречаются на уроке, в кабинете учителя и в коротких сообщениях. Они учат говорить мягко, понятно и без лишней резкости, что особенно важно в общении.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вопросы с how в школьном общении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вопросах с how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самим словом how, а с выбором формы вопроса и типом существительного.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 — much/many и порядок слов; если помнить модель вопроса, большинство ошибок легко избежать.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обобщение типичных ошибок в школьных упражнениях по теме Questions with how
</a:t>
            </a:r>
            <a:endParaRPr lang="en-US" sz="9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на вопросы с how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вопросы о самочувствии и состоянии часто отвечают кратко: I’m fine, I’m tired, It’s OK. Такой ответ звучит естественно и помогает быстро поддержать разговор в классе или дома.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касается цены или числа, ответ тоже должен быть коротким и точным: It’s 10 dollars, There are five students, I have three books. Лишние слова здесь не нужны.
</a:t>
            </a:r>
            <a:endParaRPr lang="en-US" sz="1069" dirty="0"/>
          </a:p>
        </p:txBody>
      </p:sp>
      <p:sp>
        <p:nvSpPr>
          <p:cNvPr id="13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вопросы о времени и продолжительности удобно отвечать через цифры и единицы измерения: About two hours, 45 minutes, for a week. Это помогает не перегружать ответ.
</a:t>
            </a:r>
            <a:endParaRPr lang="en-US" sz="1045" dirty="0"/>
          </a:p>
        </p:txBody>
      </p:sp>
      <p:sp>
        <p:nvSpPr>
          <p:cNvPr id="14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спрашивают How do you…? , обычно отвечают словом или короткой фразой: by bus, on foot, carefully. Ответ показывает способ действия без длинного объяснения.
</a:t>
            </a:r>
            <a:endParaRPr lang="en-US" sz="1085" dirty="0"/>
          </a:p>
        </p:txBody>
      </p:sp>
      <p:sp>
        <p:nvSpPr>
          <p:cNvPr id="15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диалогах короткий ответ часто предпочтительнее длинного, потому что он звучит естественно и быстро. Главное — чтобы он точно соответствовал смыслу вопроса.
</a:t>
            </a:r>
            <a:endParaRPr lang="en-US" sz="10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Мини-тренировка: вопрос и ответ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вопрос и ответ: в каждом случае форма how подсказывает, какая информация нужна.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всегда совпадает с типом вопроса: цена, возраст или частота требуют разных языковых моделей.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Questions with how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1992620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5063" y="1992620"/>
            <a:ext cx="254991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10257"/>
            <a:ext cx="342803" cy="30471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10257"/>
            <a:ext cx="342803" cy="30471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вопросы с how помогают уточнять правила, задания и способ выполнения упражнений. Они часто встречаются в устных ответах, парной работе и проверочных заданиях.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поездке how помогает спросить дорогу, расстояние и время в пути. Такие вопросы особенно полезны, когда нужно понять, как добраться до школы, дома или нужного места.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вопросы с how нужны, чтобы узнать цену, количество и доступность товара. Это делает разговор коротким, понятным и практичным даже для начинающего ученика.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на кружках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на кружках how помогает спрашивать о возрасте, частоте занятий и самочувствии людей. Такие вопросы часто звучат в обычных разговорах, поэтому их важно уверенно понимать и использовать.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how в школьной и повседневной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модели для запоминания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you…?
</a:t>
            </a:r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нужна, когда спрашивают о способе действия. Она помогает узнать, как что-то сделать, добраться до места или выполнить задание шаг за шагом.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old / How often
</a:t>
            </a:r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old нужен для возраста, а How often — для частоты повторения. Такие вопросы очень часто встречаются в диалогах, поэтому их стоит запомнить отдельно.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/ How many
</a:t>
            </a:r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используют с неисчисляемыми словами и ценой, а How many — с предметами, которые можно посчитать. Это одна из самых важных пар во всей теме.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правильную модель, сначала определите, что именно нужно узнать: способ, число, цену, длительность, расстояние, возраст или частоту. Тогда форма вопроса станет очевидной.
</a:t>
            </a:r>
            <a:endParaRPr lang="en-US" sz="1085" dirty="0"/>
          </a:p>
        </p:txBody>
      </p:sp>
      <p:sp>
        <p:nvSpPr>
          <p:cNvPr id="15" name="Text 6"/>
          <p:cNvSpPr txBox="1"/>
          <p:nvPr/>
        </p:nvSpPr>
        <p:spPr>
          <a:xfrm>
            <a:off x="6372824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long / How far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long спрашивает о длительности или длине, а How far — о расстоянии. Эти вопросы похожи по форме, но уточняют разные виды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помогает задавать точные 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how делают английскую речь понятной и естественной. Если запомнить основные модели, легче спрашивать о способе, цене, количестве, возрасте, расстоянии и частоте без ошибок.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2026-05-30T21:25:09Z</dcterms:created>
  <dcterms:modified xsi:type="dcterms:W3CDTF">2026-05-30T21:25:09Z</dcterms:modified>
</cp:coreProperties>
</file>