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 XVII–XVIII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училась заключать мир после почти непрерывных войн.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религиозных войн Европа стала строить порядок вокруг государств, династий и союзов, а не вокруг единой веры.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как перелом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1618: 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началась в 1618 году и быстро превратилась из локального конфликта в общеевропейское противостояние.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конфликта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борьбу включились германские княжества, Габсбурги, Франция, Швеция и Испания; Центральная Европа оказалась разорена.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1648: Вестфальский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1648 году Вестфальский мир завершил войну и обозначил новый этап европейской дипломатии.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и новый порядок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1648 года закрепили право князей самостоятельно определять внутреннюю и внешнюю политику своих владений.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договоров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стали главным инструментом урегулирования конфликтов и подтвердили ценность переговоров между равными сторонами.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начали воспринимать международный порядок как систему формальных правил, а не случайных побед.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Швейцария получили международное признание, что усилило значение юридически оформленных границ.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сил: кто был главными игроками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Испания определяли политику Западной Европы, соперничая за династическое влияние и контроль над ключевыми территориями.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оставалась раздробленной, поэтому её княжества часто становились ареной внешнего давления и союзных комбинаций.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Нидерланды усиливались как морские и торговые державы, опираясь на флот, финансы и колониальные рынки.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Швеция, Польша и Россия боролись за влияние в Балтийском регионе, где решались вопросы торговли и безопасности.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сохраняла весомое присутствие в юго-восточной Европе и оставалась важным участником общеевропейского баланса.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понимали международный порядок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стали постоянной практикой: послы обменивались письмами, меморандумами и предложениями ещё до начала открытой войны.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Суверенитет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всё чаще рассматривалось как самостоятельный политический субъект с правом вести собственную внешнюю политику и защищать границы.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Право договоров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постепенно укреплялись через международные договоры, где фиксировались территории, династические права и условия мира.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Война и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воспринималась как инструмент политики, который должен был ограничиваться интересами государства и последующим мирным урегулированием.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двора к мирному конгрессу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практика XVII века и примеры европейских мирных конгрессов.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баланс сил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европейских союзов и противовесов в XVII–XVIII веках.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Франции при Людовике XIV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Людовике XIV королевская власть стала особенно централизованной, что позволило быстрее собирать ресурсы и направлять их на войну.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экспансия заставляла Европу действовать совместно, поэтому дипломатия всё больше строилась вокруг сдерживания сильнейшего игрока.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стала одним из главных инструментов политики: она поддерживала амбиции монархии и усиливала её переговорные позиции.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Антифранцузские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державы всё чаще объединялись против Франции, опасаясь её влияния на Рейне, в Италии и в Испании.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 века Франция уже не могла навязывать Европе единоличную волю: коалиции сдержали её расширение.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1678–1697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Нимвегенский и Рисвикский миры показали пределы французской мощи.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Нимвегенский мир (1678–1679) и Рисвикский мир (1697)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1699 год стал поворотным: Османская империя утратила заметные позиции в Центральной Европе и признала новые границы, сложившиеся после многолетней войны.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1699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закрепил спад османского давления в Центральной Европе.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Карловицкий мир, 1699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1714 год завершил войну за испанское наследство и не допустил объединения французской и испанской корон, чего особенно опасались европейские державы.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1714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закрепил компромисс между коалицией и Бурбонами.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Утрехтский мир, 1713–1714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Утрехтский мир, 1713–1714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Утрехтский мир и новая конфигурация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Утрехтский мир перераспределил испанское наследство и изменил расстановку сил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не дал одному дому собрать слишком много власти: Испания сохранила династию, а Англия и Австрия укрепили свои позиции.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 усиление России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России, Дании и Саксонии над Швецией под Полтавой изменила ход Северной войны и показала, что шведское господство на Балтике уязвимо.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Швеции поражение означало утрату статуса главной северной державы, а для соседей — появление нового сильного игрока в регионе.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великая держава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1721 года Россия стала постоянным участником европейской политики и уже не ограничивалась ролью восточной окраины континента.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Ништадтский мир закрепил приобретение Россией балтийского побережья и закрепил её выход к морю, что радикально усилило международный вес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как зона стратегического соперничества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Швеция, Россия, Дания, Польша и Бранденбург-Пруссия соперничали за контроль над береговой линией и торговыми путями, связывавшими Северную Европу с остальным континентом.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морю определял не только торговлю, но и политический статус: порты приносили пошлины, а флот позволял защищать интересы за пределами суши.
</a:t>
            </a:r>
            <a:endParaRPr lang="en-US" sz="934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контролировал побережье, тот мог влиять на перевозки хлеба, леса, металлов и вооружений, а значит — на экономику соседних держав.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стала пространством, где военные успехи сразу превращались в дипломатические преимущества и меняли переговорные позиции государств.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англо-французского колониального соперничества, XVII–XVIII вв.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конкуренция и мировые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конфликты расширили европейскую политику за пределы континента: решения дворов в Лондоне и Париже влияли на судьбу далёких владений.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регионы были связаны между собой: успех в одном театре усиливал позиции державы в другом.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новые союзы и новые интересы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1715 года союзы стали быстрее меняться: государства объединялись не по вере, а ради конкретной выгоды, безопасности и влияния в Европе.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интересы по-прежнему имели значение, но всё чаще уступали место расчету сил, торговым интересам и контролю над стратегическими территориями.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финансы стали решающими аргументами во внешней политике: сильное государство могло дольше вести войну и лучше диктовать условия мира.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пути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коммуникации и торговые маршруты превратились в главный объект соперничества, потому что обеспечивали доходы и влияние за пределами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как пример борьбы империй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1740-е: Силезские войны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Силезские войны показали, что борьба за территории и престиж может быстро изменить европейский баланс сил и втянуть крупные державы в новый конфликт.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1756: 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1756 году началась Семилетняя война — конфликт, в котором противники сформировали неожиданные коалиции и перенесли соперничество за океан.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шли одновременно в Европе, Северной Америке, Индии и на морях, превращая конфликт в первую по-настоящему глобальную войну.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1763: итоги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1763 года закрепили временный итог борьбы, но не устранили соперничество держав, а лишь перераспределили его по новым направлениям.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система была устойчивой и конфликтной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посольства и переписка делали отношения между дворами более предсказуемыми: государства получали каналы для переговоров даже в период напряжённости.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оставалась конфликтной, потому что интересы государств редко совпадали надолго, и мирные соглашения часто становились лишь паузой между войнами.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и конгрессы помогали оформлять компромиссы, а дипломатический этикет снижал риск случайных столкновений и дипломатических оскорблений.
</a:t>
            </a:r>
            <a:endParaRPr lang="en-US" sz="104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усиления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заставлял державы следить друг за другом: любое усиление одного игрока немедленно вызывало пересмотр союзов и военных планов.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учится управлять соперничеством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XVII–XVIII веках Европа выработала язык международной политики: суверенитет, договор, коалицию и баланс сил. Именно тогда война и мир стали частью единого порядка.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2026-07-26T13:57:07Z</dcterms:created>
  <dcterms:modified xsi:type="dcterms:W3CDTF">2026-07-26T13:57:07Z</dcterms:modified>
</cp:coreProperties>
</file>