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6049" y="410700"/>
            <a:ext cx="411950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факторы: как живые организмы влияют друг на друга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постоянно меняют жизнь друг друга внутри экосистем.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008" y="435400"/>
            <a:ext cx="4062384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строится на трёх группах факторов: абиотических, биотических и антропогенных. Биотические связи возникают между особями одного и разных видов и влияют на выживание, размножение, пищевые цепи и разнообразие сообществ.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в системе экологических связей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431" y="146619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4156" y="14564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4435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15606" y="1444350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66190"/>
            <a:ext cx="218400" cy="17472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биотических взаимодействий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соперничают за один и тот же ресурс: пищу, свет, пространство или партнёра. В результате слабее приспособленные особи уступают, а популяции вынуждены разделять ниши.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организм получает пищу, а другой становится жертвой. Такая связь регулирует численность видов и часто вызывает циклические колебания в природных сообществах.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использует хозяина как источник питания и среду обитания, постепенно ослабляя его. Для паразита связь выгодна, для хозяина — вредна и нередко опасна.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участника получают пользу: один может снабжать партнёра водой, питательными веществами или защитой, а другой — улучшать условия жизни и повышать устойчивость системы.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и аменсализм показывают, что влияние бывает несимметричным: один вид выигрывает или подавляется, а другой почти не замечает контакта. Это тоже меняет структуру сообщества.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 и её проявления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ресурсы
</a:t>
            </a:r>
            <a:pPr algn="l" indent="0" marL="0">
              <a:lnSpc>
                <a:spcPct val="150000"/>
              </a:lnSpc>
              <a:buNone/>
            </a:pPr>
            <a:r>
              <a:rPr lang="en-US" sz="97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Особи одного вида сталкиваются из-за ограниченных ресурсов: пищи, воды, света, убежищ и партнёров. Чем плотнее популяция, тем острее борьба и тем заметнее её последствия для выживания.
</a:t>
            </a:r>
            <a:endParaRPr lang="en-US" sz="979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
</a:t>
            </a:r>
            <a:pPr algn="l" indent="0" marL="0">
              <a:lnSpc>
                <a:spcPct val="150000"/>
              </a:lnSpc>
              <a:buNone/>
            </a:pPr>
            <a:r>
              <a:rPr lang="en-US" sz="113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ограничивает чрезмерный рост популяции и помогает отбирать более приспособленных особей. В итоге она влияет не только на отдельных организмов, но и на устойчивость всей группы.
</a:t>
            </a:r>
            <a:endParaRPr lang="en-US" sz="1138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3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 тесноте
</a:t>
            </a:r>
            <a:pPr algn="l" indent="0" marL="0">
              <a:lnSpc>
                <a:spcPct val="150000"/>
              </a:lnSpc>
              <a:buNone/>
            </a:pPr>
            <a:r>
              <a:rPr lang="en-US" sz="93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конкуренция проявляется в затенении, вытягивании побегов и ослаблении молодых экземпляров. Более сильные растения получают преимущество, а слабые хуже развиваются и хуже переносят неблагоприятные условия.
</a:t>
            </a:r>
            <a:endParaRPr lang="en-US" sz="933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5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животных
</a:t>
            </a:r>
            <a:pPr algn="l" indent="0" marL="0">
              <a:lnSpc>
                <a:spcPct val="150000"/>
              </a:lnSpc>
              <a:buNone/>
            </a:pPr>
            <a:r>
              <a:rPr lang="en-US" sz="95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внутривидовая конкуренция выражается в защите территории, формировании иерархии и борьбе за самку. Такие отношения особенно заметны у видов с высокой плотностью населения.
</a:t>
            </a:r>
            <a:endParaRPr lang="en-US" sz="9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«Биотические факторы»; качественная оценка интенсивности взаимодействий, 2025.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биотических взаимодействий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тип связи определяет направление воздействия и скорость изменений в популяциях.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резкие колебания численности характерны для хищничества и паразитизма; симбиоз обычно даёт устойчивый положительный эффект.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6619" y="11089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101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ниш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уменьшают прямое соперничество, если используют разные источники пищи, разные места обитания или активны в разное время. Это снижает давление конкуренции и повышает шансы на сосуществование.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и других животных могут формироваться разные формы клюва, зубов или конечностей, позволяющие добывать разные корма. Такие различия — результат длительного отбора в условиях конкуренции.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в лесу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распределяются по высоте: одни занимают верхний ярус и получают максимум света, другие приспосабливаются к тени под пологом леса. Так снижается борьба за освещение.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более приспособленных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не просто ослабляет организмы, но и «проверяет» их приспособленность. Выживают те, кто лучше использует ресурсы и точнее соответствует условиям среды.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как фактор отбора и приспособления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хищник–жертва и изменение численности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изменений в природном сообществе.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скрытое влияние на организмы и популяции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за счёт хозяина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получает питание и место обитания от другого организма, не убивая его сразу. Хозяин постепенно слабеет, потому что ресурсы расходуются не на рост и размножение, а на выживание.
</a:t>
            </a:r>
            <a:endParaRPr lang="en-US" sz="862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густых популяциях паразиты и возбудители болезней распространяются легче, потому что контактов между особями больше. Поэтому паразитизм может заметно менять численность и состояние сообществ.
</a:t>
            </a:r>
            <a:endParaRPr lang="en-US" sz="1035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паразитов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паразитам относятся гельминты, клещи, грибные поражения растений и многие болезнетворные бактерии. Они отличаются размерами и образом жизни, но всегда зависят от хозяина.
</a:t>
            </a:r>
            <a:endParaRPr lang="en-US" sz="862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последствия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часто незаметен в начале, но затем вызывает замедление роста, снижение плодовитости и ослабление иммунной защиты. У растений и животных это особенно опасно в стрессовых условиях.
</a:t>
            </a:r>
            <a:endParaRPr lang="en-US" sz="8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208958"/>
            <a:ext cx="4063200" cy="12129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биотические связи действуют на участников и почему одна экосистема включает несколько типов взаимодействий одновременно.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одном природном сообществе одновременно действуют разные связи, поэтому итог для популяций зависит от сочетания взаимодействий, а не от одного вида связи.
</a:t>
            </a:r>
            <a:endParaRPr lang="en-US" sz="1384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«Биотические факторы»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биотических факторов и их результат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4336" y="0"/>
            <a:ext cx="2398129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и его значение для природы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выгода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 — это тесное сожительство, при котором оба партнёра получают преимущества. Такие связи повышают устойчивость организмов в изменчивой среде и улучшают их обеспеченность ресурсами.
</a:t>
            </a:r>
            <a:endParaRPr lang="en-US" sz="968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помогает корню растения получать воду и минеральные вещества, а взамен получает органические вещества. Это один из самых распространённых и важных примеров симбиоза в природе.
</a:t>
            </a:r>
            <a:endParaRPr lang="en-US" sz="968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 клубеньках бобовых растений фиксируют атмосферный азот и делают его доступным для растения. Благодаря этому повышается плодородие почвы и продуктивность растительного сообщества.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человека и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микрофлора участвует в пищеварении, синтезе некоторых веществ и защите от вредных микробов. Симбиотические связи полезны не только отдельным организмам, но и целым экосистемам.
</a:t>
            </a:r>
            <a:endParaRPr lang="en-US" sz="9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и аменсализм: разные формы неравного влияния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
</a:t>
            </a:r>
            <a:pPr algn="l" indent="0" marL="0">
              <a:lnSpc>
                <a:spcPct val="150000"/>
              </a:lnSpc>
              <a:buNone/>
            </a:pPr>
            <a:r>
              <a:rPr lang="en-US" sz="117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комменсализме один вид получает явную выгоду, а второй почти не реагирует на соседство. Такой тип связи помогает использовать уже созданные ресурсы, не затрагивая жизнеспособность партнёра.
</a:t>
            </a:r>
            <a:endParaRPr lang="en-US" sz="1173" dirty="0"/>
          </a:p>
        </p:txBody>
      </p:sp>
      <p:sp>
        <p:nvSpPr>
          <p:cNvPr id="11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Аменсализм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аменсализме один организм подавляется, тогда как другой не получает заметного выигрыша. Тень от крупных деревьев, выделение угнетающих веществ и плотные заросли могут ограничивать рост соседних растений.
</a:t>
            </a:r>
            <a:endParaRPr lang="en-US" sz="1101" dirty="0"/>
          </a:p>
        </p:txBody>
      </p:sp>
      <p:sp>
        <p:nvSpPr>
          <p:cNvPr id="12" name="Text 4"/>
          <p:cNvSpPr txBox="1"/>
          <p:nvPr/>
        </p:nvSpPr>
        <p:spPr>
          <a:xfrm>
            <a:off x="4814775" y="13873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прилипалами
</a:t>
            </a:r>
            <a:pPr algn="l" indent="0" marL="0">
              <a:lnSpc>
                <a:spcPct val="150000"/>
              </a:lnSpc>
              <a:buNone/>
            </a:pPr>
            <a:r>
              <a:rPr lang="en-US" sz="113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Рыбы-прилипалы прикрепляются к крупным животным и получают транспорт, защиту и доступ к остаткам пищи. Для хозяина это обычно несущественно, поэтому взаимодействие считается односторонне полезным.
</a:t>
            </a:r>
            <a:endParaRPr lang="en-US" sz="113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4375" y="436705"/>
            <a:ext cx="3846300" cy="28020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в растительных сообществах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 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густых сообществах растения прежде всего конкурируют за свет. Более высокие и быстрорастущие особи перехватывают освещение, а затенённые экземпляры замедляют рост и раньше отмирают.
</a:t>
            </a:r>
            <a:endParaRPr lang="en-US" sz="823" dirty="0"/>
          </a:p>
        </p:txBody>
      </p:sp>
      <p:sp>
        <p:nvSpPr>
          <p:cNvPr id="12" name="Text 3"/>
          <p:cNvSpPr txBox="1"/>
          <p:nvPr/>
        </p:nvSpPr>
        <p:spPr>
          <a:xfrm>
            <a:off x="2784500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соседних растений соперничают за воду и минеральные вещества, особенно на бедных или сухих почвах. В таких условиях преимущество получают виды с более развитой корневой системой.
</a:t>
            </a:r>
            <a:endParaRPr lang="en-US" sz="823" dirty="0"/>
          </a:p>
        </p:txBody>
      </p:sp>
      <p:sp>
        <p:nvSpPr>
          <p:cNvPr id="13" name="Text 4"/>
          <p:cNvSpPr txBox="1"/>
          <p:nvPr/>
        </p:nvSpPr>
        <p:spPr>
          <a:xfrm>
            <a:off x="2784500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леса, густота травостоя и наличие доминирующих видов определяют, какие растения смогут закрепиться в сообществе. Поэтому растительный покров редко бывает одинаковым на всей территории.
</a:t>
            </a:r>
            <a:endParaRPr lang="en-US" sz="791" dirty="0"/>
          </a:p>
        </p:txBody>
      </p:sp>
      <p:sp>
        <p:nvSpPr>
          <p:cNvPr id="14" name="Text 5"/>
          <p:cNvSpPr txBox="1"/>
          <p:nvPr/>
        </p:nvSpPr>
        <p:spPr>
          <a:xfrm>
            <a:off x="69347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Аллелопатия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выделяют в почву и воздух вещества, подавляющие прорастание семян и развитие соседей. Это химическое воздействие влияет на состав сообщества не меньше, чем обычная конкуренция.
</a:t>
            </a:r>
            <a:endParaRPr lang="en-US" sz="8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общим закономерностям экологии популяций, 2025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силы биотического влияния от плотности популяции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не только контакты между особями, но и косвенные эффекты: нехватка пространства, ускоренное распространение инфекций и усиление борьбы за партнёров.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плотности усиливаются почти все формы биотических взаимодействий, поэтому регулирование численности чаще всего происходит именно в густых популяциях.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564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661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организмами обеспечивают возвращение органических веществ в экосистему через питание, разложение и обмен. Без этого круговорот замедляется, а продуктивность сообщества снижается.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доминирования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паразиты и конкуренты не дают одному виду бесконтрольно увеличиваться. Это предотвращает вытеснение других организмов и сохраняет более ровную структуру сообщества.
</a:t>
            </a:r>
            <a:endParaRPr lang="en-US" sz="1431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взаимодействий создаёт больше экологических ниш и поддерживает сосуществование многих видов. Чем сложнее сеть связей, тем выше вероятность сохранения редких форм жизни.
</a:t>
            </a:r>
            <a:endParaRPr lang="en-US" sz="1431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нарушениям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биотические связи помогают сообществу переживать засухи, вспышки численности вредителей и появление чужеродных видов. При упрощении сети система быстрее теряет равновесие.
</a:t>
            </a:r>
            <a:endParaRPr lang="en-US" sz="1431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биотических связей для устойчивости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925131"/>
            <a:ext cx="4063200" cy="17806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формы биотических связей влияют на участников взаимодействия.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эффекта позволяет быстро сравнить типы связей: от взаимных потерь до взаимной выгоды. Это удобно для анализа экосистем и учебных классификаций.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типов биотических взаимодействий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Выгоды и потери в разных типах взаимодействий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биотический фактор изменяет сообщество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взаимодействие между организмами меняет численность популяций и структуру экосистемы.
</a:t>
            </a:r>
            <a:endParaRPr lang="en-US" sz="10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4336" y="0"/>
            <a:ext cx="2398129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и человек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Микробиота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микроорганизмы живут в организме человека и участвуют в пищеварении, синтезе некоторых веществ и защите от патогенов. Их роль особенно заметна при нарушении баланса микрофлоры.
</a:t>
            </a:r>
            <a:endParaRPr lang="en-US" sz="968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Патогены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Болезнетворные бактерии, вирусы, грибы и паразиты используют человека как среду обитания или источник ресурсов. В результате возникают инфекции, снижается работоспособность и ухудшается здоровье.
</a:t>
            </a:r>
            <a:endParaRPr lang="en-US" sz="902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зависит от опылителей, почвенных организмов и естественных врагов вредителей. Если эти связи нарушаются, растения хуже развиваются, а потери урожая становятся больше.
</a:t>
            </a:r>
            <a:endParaRPr lang="en-US" sz="968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стоит вне природы: он включён в пищевые, симбиотические и конкурентные отношения. Поэтому управление экосистемами требует учитывать не только ресурсы, но и живые связи между видами.
</a:t>
            </a:r>
            <a:endParaRPr lang="en-US" sz="9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сезонная оценка по экологическим закономерностям, 2025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биотических взаимодействий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влияет и на продолжительность контактов, и на скорость восстановления популяций после потерь. Поэтому одни связи становятся заметнее, а другие почти затухают.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интенсивность наблюдается в тёплый период, когда ресурсы и активность организмов выше; зимой многие взаимодействия ослабевают из-за снижения обмена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4375" y="436705"/>
            <a:ext cx="3846300" cy="28020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биотических факторов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вредителей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биотических связей помогает заранее оценивать риск массового размножения насекомых или распространения болезней. Это позволяет вовремя применять меры защиты и уменьшать потери.
</a:t>
            </a:r>
            <a:endParaRPr lang="en-US" sz="823" dirty="0"/>
          </a:p>
        </p:txBody>
      </p:sp>
      <p:sp>
        <p:nvSpPr>
          <p:cNvPr id="12" name="Text 3"/>
          <p:cNvSpPr txBox="1"/>
          <p:nvPr/>
        </p:nvSpPr>
        <p:spPr>
          <a:xfrm>
            <a:off x="2784500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сохранения редких организмов важно учитывать их партнёров, кормовые объекты и конкурентов. Без восстановления этих связей даже заповедная территория может не обеспечить устойчивое существование вида.
</a:t>
            </a:r>
            <a:endParaRPr lang="en-US" sz="821" dirty="0"/>
          </a:p>
        </p:txBody>
      </p:sp>
      <p:sp>
        <p:nvSpPr>
          <p:cNvPr id="13" name="Text 4"/>
          <p:cNvSpPr txBox="1"/>
          <p:nvPr/>
        </p:nvSpPr>
        <p:spPr>
          <a:xfrm>
            <a:off x="2784500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биотических факторов необходимо в сельском хозяйстве, санитарном контроле и восстановлении нарушенных территорий. Оно помогает принимать решения, которые учитывают не только отдельный вид, но и всю систему.
</a:t>
            </a:r>
            <a:endParaRPr lang="en-US" sz="804" dirty="0"/>
          </a:p>
        </p:txBody>
      </p:sp>
      <p:sp>
        <p:nvSpPr>
          <p:cNvPr id="14" name="Text 5"/>
          <p:cNvSpPr txBox="1"/>
          <p:nvPr/>
        </p:nvSpPr>
        <p:spPr>
          <a:xfrm>
            <a:off x="69347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состояния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 используют индикаторные виды, плотность популяций и структуру пищевых сетей как признаки благополучия экосистемы. Эти показатели позволяют судить о скрытых изменениях раньше, чем они станут заметны визуально.
</a:t>
            </a:r>
            <a:endParaRPr lang="en-US" sz="8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образуют живую сеть, которая регулирует численность, приспособления и распределение организмов. Понимание этих связей помогает объяснять устойчивость экосистем и принимать ответственные решения в природе и обществе.
</a:t>
            </a:r>
            <a:endParaRPr lang="en-US" sz="1758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природе держится на связях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2026-05-29T07:36:30Z</dcterms:created>
  <dcterms:modified xsi:type="dcterms:W3CDTF">2026-05-29T07:36:30Z</dcterms:modified>
</cp:coreProperties>
</file>