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Смерчи: что это такое и чем они опасны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рождается смерч, чем он опасен и как действовать при угрозе.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 как природная опасность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 — это вращающийся столб воздуха, соединяющий грозовое облако с землёй. Он может разрушать дома, ломать деревья и линии электропередачи, поэтому относится к опасным природным явлениям.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смерч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влажный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мощной грозы поднимается тёплый влажный воздух, а рядом поступает более холодный поток.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Неустойчивая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воздух резко меняется по высоте, облако становится очень нестабильным и начинает усиливать движение потоков.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внутри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смены направления ветра внутри грозы появляется закручивание воздуха, которое постепенно усиливается.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Воронка достигает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вращение становится сильным, из облака опускается воронка, и смерч может коснуться поверхности земли.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смерчи случаются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странах с меньшим числом случаев опасность остаётся высокой, если смерч проходит рядом с населёнными пунктами.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заметно лидируют по числу смерчей; в остальных странах случаи редки, но всё равно требуют готовности.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значения по данным национальных метеослужб и климатических обзоров; показатели усреднены для сравнения.
</a:t>
            </a:r>
            <a:endParaRPr lang="en-US" sz="57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смерча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снаружи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смерч выглядит как тёмная воронка, связанная с грозовым облаком. У земли часто видны пыль, дождь и мусор, поднятые сильным вихрем.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смерча воздух движется очень быстро и по кругу. Самые сильные потоки находятся ближе к поверхности, поэтому разрушения там обычно максимальны.
</a:t>
            </a:r>
            <a:endParaRPr lang="en-US" sz="10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смерча и шкала разрушений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EF1 и EF2 уже опаснее: они срывают крыши, ломают небольшие постройки и создают риск для автомобилей и людей на открытом месте.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EF3 наносит тяжёлые разрушения: может повреждать стены, разрушать части домов и переворачивать машины, особенно на открытых улицах.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EF0 — слабый смерч: повреждает ветви деревьев, срывает части кровли и может опрокидывать лёгкие предметы на участке.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EF4 и EF5 относятся к катастрофическим случаям: они разрушают прочные здания, поднимают тяжёлые обломки и оставляют огромный ущерб.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приближения смерча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несколько признаков появляются одновременно, нужно немедленно искать укрытие и не ждать начала вихря.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признаков намного опаснее одного сигнала: она показывает, что смерч может возникнуть очень скоро.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признаки опасной грозы по материалам метеонаблюдений и учебных пособий по ОБЗР.
</a:t>
            </a:r>
            <a:endParaRPr lang="en-US" sz="6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опасная гроза со смерчем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 материалам наблюдений за грозовыми облаками и смерчами.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0966" y="2401195"/>
            <a:ext cx="419738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смерч опасен для людей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зданий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 способен сорвать крышу, выбить окна и повредить стены. Особенно опасны лёгкие постройки, где люди не защищены от сильного ветра и обломков.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Падающие деревья и столбы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поток воздуха ломает деревья и может валить опоры. Из-за этого перекрываются дороги, рвутся провода и возрастает риск травм.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на улице и в машине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не защищает от смерча: его может сдвинуть, перевернуть или окружить летящими предметами. На открытой местности укрыться почти негде.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от обломков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вред часто наносят не только ветер, но и стекло, доски, куски металла и мусор. Даже после прохождения вихря сохраняется риск ранений.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смерч наносит такой большой ущерб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часто усиливаются в тесной городской застройке, где обломки легко отражаются от зданий и создают дополнительную опасность.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Ущерб формируют сразу несколько факторов: ветер, обломки и падение тяжёлых предметов. Поэтому смерч опасен даже на коротком участке пути.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основных факторов разрушений по материалам наблюдений за последствиями смерчей.
</a:t>
            </a:r>
            <a:endParaRPr lang="en-US" sz="6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смерча по местности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полоса разрушений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 оставляет за собой не широкую зону, а вытянутый след, словно кто-то провёл по местности невидимой линией. На одной стороне улицы дома могут остаться целыми, а на другой — получить серьёзные повреждения, если вихрь прошёл совсем рядом.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вихрь идёт через посёлок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смерч затрагивает только несколько кварталов, но этого достаточно, чтобы сорвать крыши, повалить деревья и разбросать обломки. Маршрут вихря может быть неровным и коротким, а ущерб на его пути — очень сильным и неожиданным.
</a:t>
            </a:r>
            <a:endParaRPr lang="en-US" sz="9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смерчи бывают чаще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обычно приходится на дневные и вечерние часы: за день поверхность успевает прогреться, а грозовые облака получают больше энергии для опасного вращения.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смерчи тоже возможны, но реже. Если тёплый сезон сопровождается грозой, градом и шквалистым ветром, нужно особенно внимательно следить за предупреждениями.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умеренных широтах смерчи чаще возникают весной и летом, когда тёплый влажный воздух легко сталкивается с более холодным и создаёт сильную неустойчивость атмосферы.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угрозе смерча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где укрыться и чего избегать, если надвигается смерч. Главное — быстро найти прочное помещение и держаться подальше от стекла, лёгких конструкций и открытого пространства.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укрытие — внутри прочного здания, ниже уровня окон. Самые опасные места — улица, транспорт и лёгкие постройки.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при угрозе смерча, материалы по ОБЗР для основной школы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предупреждении о смерче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сообщении о сильной грозе или смерче по правилам безопасного поведения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43958"/>
            <a:ext cx="397500" cy="353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наблюдают смерчи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Метеорадары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Радары отслеживают осадки и вращение внутри грозового облака. По их данным специалисты замечают опасные признаки раньше, чем смерч достигает земли, и могут быстрее предупредить людей.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показывают развитие больших облачных систем сверху. Это помогает понять, где гроза усиливается, как движется облачность и в каком районе может возникнуть новая опасность.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станции измеряют ветер, давление, температуру и влажность. Эти данные нужны, чтобы заметить резкое изменение погоды и уточнить, насколько условия подходят для смерча.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очевидцев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от жителей и спасателей помогают быстро подтвердить опасность на месте. Иногда именно такие сообщения уточняют время, направление движения и район, которому нужно уделить внимание в первую очередь.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смерчи и их последствия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смерчи бывают разрушительными не только в США, но и в других странах, включая Россию. 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тяжёлые случаи связаны с плотной застройкой и поздним обнаружением опасности. Быстрое предупреждение снижает число жертв.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исторические сведения о смерчах; для сравнения использован условный индекс тяжести, 2025
</a:t>
            </a:r>
            <a:endParaRPr lang="en-US" sz="6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Смерчи в 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Смерчи в России встречаются реже, чем в США, но они возможны почти в любом регионе, если летом формируются мощные грозовые облака и резкие перепады ветра.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известных случаев отмечалось в Поволжье, на Кубани, в Подмосковье и на юге страны. Эти районы часто попадают в зону сильных летних гроз и шквалов.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 в тёплый сезон, когда воздух становится неустойчивым, а вместе с ливнем могут идти град и очень сильные порывы ветра.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редкий смерч способен нанести серьёзный ущерб, поэтому в грозовую погоду важно следить за прогнозом и не оставаться на открытой местности.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прохождения вихря вокруг остаются оборванные провода, битое стекло, сломанные ветви и неустойчивые конструкции. Из-за этого опасно подходить к зоне разрушений даже без видимого смерча.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могут быть скрытые угрозы: пожар, утечка газа, отключение электричества и травмы от острых предметов. Поэтому в разрушенном районе нужно ждать помощи и не трогать опасные объекты.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приближаться к месту смерча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безопасности при смерче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работают только вместе: сначала нужно спрятаться, затем защитить голову и не подходить к окнам.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меры — быстрое укрытие и защита от летящих обломков. Чем меньше открытого пространства вокруг, тем ниже риск травм.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при угрозе смерча, материалы ОБЗР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Смерч: главное запомнить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 — редкое, но очень опасное явление, которое требует быстрой реакции. Если знать его признаки, помнить о сезонности и заранее выбрать прочное укрытие, можно существенно снизить риск травм и спасти жизнь.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2026-05-21T00:19:17Z</dcterms:created>
  <dcterms:modified xsi:type="dcterms:W3CDTF">2026-05-21T00:19:17Z</dcterms:modified>
</cp:coreProperties>
</file>