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живого: обзор и ключевые темы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системы построены от молекул до биосферы, формируя сложную иерархию.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понимания уровней живой организации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XIX–XX веках учёные как К. Бэр, Э. Геккель и В.И. Вернадский заложили основы системного взгляда, выделив структурные и функциональные единицы жизни. Открытия в генетике и экологии расширили взгляды на сложности живых систем.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Молекулярный уровень: основа биологических структур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Молекулы ДНК, РНК, белков и других биополимеров лежат в основе наследственности и метаболизма, обеспечивая передачу и реализацию генетической информации.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репликации, транскрипции и трансляции формируют жизненный цикл молекул, отвечающих за синтез и расщепление биомолекул в организме.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двойной спирали ДНК и ферментативная активность белков иллюстрируют молекулярные механизмы, управляющие обменом веществ в клетках.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00646"/>
            <a:ext cx="3099600" cy="28423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550" y="2300810"/>
            <a:ext cx="3187500" cy="2841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уровень: строитель жизни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Прокариотические клетки — простота и универсальность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Прокариоты, к которым относятся бактерии и археи, характеризуются отсутствием ядра и мембранных органелл. Их компактная структура обеспечивает быструю адаптацию к среде и базирует многие биотехнологии.
</a:t>
            </a:r>
            <a:endParaRPr lang="en-US" sz="1057" dirty="0"/>
          </a:p>
        </p:txBody>
      </p:sp>
      <p:sp>
        <p:nvSpPr>
          <p:cNvPr id="8" name="Text 2"/>
          <p:cNvSpPr txBox="1"/>
          <p:nvPr/>
        </p:nvSpPr>
        <p:spPr>
          <a:xfrm>
            <a:off x="3879208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Эукариотические клетки — сложность и специализация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эукариотах (растения, животные, грибы) ядро и органоиды обеспечивают разделение функций. Митоз и мейоз поддерживают обновление и генетическое разнообразие в организмах.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Тканевый уровень: объединение клеток ради функций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состоят из однородных клеток, координирующих свои действия для выполнения определённых задач в организме.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выделяют четыре главных типа тканей: эпителиальную, мышечную, нервную и соединительную, каждая выполняет специализированные функции.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ткани включают меристему, покровные и проводящие ткани, обеспечивающие рост, защиту и транспорт веществ.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клеточное сотрудничество формирует основу для построения органов и поддержания гомеостаза в организмах.
</a:t>
            </a:r>
            <a:endParaRPr lang="en-US" sz="9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820" y="1270137"/>
            <a:ext cx="5197200" cy="16951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0" y="3134626"/>
            <a:ext cx="5197200" cy="1695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Органный уровень: сложность структуры и функций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9967" y="1269325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органы: слаженная работа тканей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животных сформированы из различных тканей, как сердце — мышечной и соединительной. Каждый орган имеет уникальные функции, обеспечивающие жизнедеятельность организма.
</a:t>
            </a:r>
            <a:endParaRPr lang="en-US" sz="1157" dirty="0"/>
          </a:p>
        </p:txBody>
      </p:sp>
      <p:sp>
        <p:nvSpPr>
          <p:cNvPr id="8" name="Text 3"/>
          <p:cNvSpPr txBox="1"/>
          <p:nvPr/>
        </p:nvSpPr>
        <p:spPr>
          <a:xfrm>
            <a:off x="259325" y="3133811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растений: многообразие форм и назначений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состоит из эпидермиса и мезофилла, выполняя фотосинтез, а корни — из проводящих тканей, обеспечивающих поглощение воды и минералов из почвы.
</a:t>
            </a:r>
            <a:endParaRPr lang="en-US" sz="11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Системный уровень: объединение органов в единую функцию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Органные системы связывают органы для выполнения комплексных процессов — насыщения кислородом, питания и защиты организмов.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животных примерами служат кровеносная, пищеварительная и дыхательная системы, обеспечивающие жизненно важные функции.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выделяют проводящую, покровную и корневую системы, формирующие питание, защиту и закрепление в почве.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Организменный уровень: целостность живого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— это целостная живая система, способная к обмену веществ, росту, развитию и саморегуляции.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организмы, как амёба, выполняют все жизненные функции в пределах одной клетки.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Многоклеточные, включая человека и растения, имеют высокую степень клеточной диверсификации и специализации.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организма отражает интеграцию всех уровней организации для адаптации и выживания.
</a:t>
            </a:r>
            <a:endParaRPr lang="en-US" sz="9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00646"/>
            <a:ext cx="3099600" cy="28423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550" y="2300810"/>
            <a:ext cx="3187500" cy="2841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Популяционно-видовой уровень: динамика и разнообразие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пингвинов: социальное единство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Колония пингвинов объединяет особей одного вида на ограниченной территории, обеспечивая защиту и успешное размножение в суровых условиях.
</a:t>
            </a:r>
            <a:endParaRPr lang="en-US" sz="1057" dirty="0"/>
          </a:p>
        </p:txBody>
      </p:sp>
      <p:sp>
        <p:nvSpPr>
          <p:cNvPr id="8" name="Text 2"/>
          <p:cNvSpPr txBox="1"/>
          <p:nvPr/>
        </p:nvSpPr>
        <p:spPr>
          <a:xfrm>
            <a:off x="3879208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берёз в лесу: генетическое многообразие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берёз на определённой площади представляют популяцию, где происходят процессы изменчивости и приспособления к местным условиям среды.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Биоценотический уровень: экосистемные сообщества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Биоценоз объединяет популяции различных видов, взаимодействующих в одном биотопе через конкуренцию, симбиоз и хищничество.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сосновый бор включает растения, грибы и животных, формируя устойчивое сообщество с взаимозависимыми связями.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численности и построение пищевых цепей обеспечивают равновесие и устойчивость экосистемы.
</a:t>
            </a:r>
            <a:endParaRPr lang="en-US" sz="9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4633" y="1165600"/>
            <a:ext cx="3545035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характеристика уровней организации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обобщает основные уровни организации живого, выделяя их уникальные признаки, функции и примеры. Показывает постепенное усложнение биологических структур и систем.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Усложнение структуры на каждом уровне отражается в росте биологической сложности и функциональной интеграции организмов.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биологии 10 класс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Биогеоценотический уровень: экосистемы и их особенности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биогеоценозов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Совокупности живых организмов и абиотической среды формируют устойчивые экосистемы через сложные взаимодействия.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3608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Вещества переходят между организмами и средой, обеспечивая непрерывность биологических процессов.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44516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поступает через продуцентов, проходит через консументов и редуцентов, поддерживая жизнь.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65424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факторы изменяют структуру и функции экосистем, вызывая новые экологические вызовы.
</a:t>
            </a:r>
            <a:endParaRPr lang="en-US" sz="9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820" y="1270137"/>
            <a:ext cx="5197200" cy="16951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0" y="3134626"/>
            <a:ext cx="5197200" cy="1695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Биосферный уровень: глобальная живая оболочка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9967" y="1269325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всех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охватывает всю живую материю Земли и взаимодействует с литосферой, гидросферой и атмосферой, создавая единую жизненную оболочку планеты.
</a:t>
            </a:r>
            <a:endParaRPr lang="en-US" sz="1157" dirty="0"/>
          </a:p>
        </p:txBody>
      </p:sp>
      <p:sp>
        <p:nvSpPr>
          <p:cNvPr id="8" name="Text 3"/>
          <p:cNvSpPr txBox="1"/>
          <p:nvPr/>
        </p:nvSpPr>
        <p:spPr>
          <a:xfrm>
            <a:off x="259325" y="3133811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В.И. Вернадского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Вернадский заложил концепцию биосферы как глобальной системы, регулирующей круговорот веществ и энергии и влияющей на атмосферу и климат Земли.
</a:t>
            </a:r>
            <a:endParaRPr lang="en-US" sz="11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уровней организации живого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94856" y="2021170"/>
            <a:ext cx="1820700" cy="13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молекул к клеткам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Молекулы объединяются, формируя структурные и функциональные основы клетки.
</a:t>
            </a:r>
            <a:endParaRPr lang="en-US" sz="927" dirty="0"/>
          </a:p>
        </p:txBody>
      </p:sp>
      <p:sp>
        <p:nvSpPr>
          <p:cNvPr id="9" name="Text 3"/>
          <p:cNvSpPr txBox="1"/>
          <p:nvPr/>
        </p:nvSpPr>
        <p:spPr>
          <a:xfrm>
            <a:off x="2566348" y="2021170"/>
            <a:ext cx="1820700" cy="13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тканей к органам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с общими функциями образуют ткани, которые затем формируют органы с разнообразными задачами.
</a:t>
            </a:r>
            <a:endParaRPr lang="en-US" sz="927" dirty="0"/>
          </a:p>
        </p:txBody>
      </p:sp>
      <p:sp>
        <p:nvSpPr>
          <p:cNvPr id="10" name="Text 4"/>
          <p:cNvSpPr txBox="1"/>
          <p:nvPr/>
        </p:nvSpPr>
        <p:spPr>
          <a:xfrm>
            <a:off x="4737841" y="2021170"/>
            <a:ext cx="1820700" cy="13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органов к организмам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образуют системы, обеспечивая целостность и жизнеспособность организма.
</a:t>
            </a:r>
            <a:endParaRPr lang="en-US" sz="927" dirty="0"/>
          </a:p>
        </p:txBody>
      </p:sp>
      <p:sp>
        <p:nvSpPr>
          <p:cNvPr id="11" name="Text 5"/>
          <p:cNvSpPr txBox="1"/>
          <p:nvPr/>
        </p:nvSpPr>
        <p:spPr>
          <a:xfrm>
            <a:off x="6909333" y="2021170"/>
            <a:ext cx="1820700" cy="13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организмов к биосфере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формируют популяции и сообщества, объединяясь в экосистемы и глобальную биосферу.
</a:t>
            </a:r>
            <a:endParaRPr lang="en-US" sz="92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уровней организации живого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последующий уровень интегрирует структурно-функциональные свойства предыдущих, создавая более сложные и устойчивые системы.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Последовательное усложнение уровней отражает развитие биологических систем от простого к сложному, обеспечивая жизнеспособность и адаптивность.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биологии, 10 класс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живого в эволюционном развитии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967950" y="1157225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простых органических молекул
</a:t>
            </a:r>
            <a:pPr algn="r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ранних этапах жизни сформировались базовые биомолекулы, заложившие фундамент для клеточных структур.
</a:t>
            </a:r>
            <a:endParaRPr lang="en-US" sz="1057" dirty="0"/>
          </a:p>
        </p:txBody>
      </p:sp>
      <p:sp>
        <p:nvSpPr>
          <p:cNvPr id="10" name="Text 3"/>
          <p:cNvSpPr txBox="1"/>
          <p:nvPr/>
        </p:nvSpPr>
        <p:spPr>
          <a:xfrm>
            <a:off x="4782050" y="1913832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клеток и органелл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первых клеток с внутренними структурами, такими как митохондрии, дало начало сложным организмам.
</a:t>
            </a:r>
            <a:endParaRPr lang="en-US" sz="1057" dirty="0"/>
          </a:p>
        </p:txBody>
      </p:sp>
      <p:sp>
        <p:nvSpPr>
          <p:cNvPr id="11" name="Text 4"/>
          <p:cNvSpPr txBox="1"/>
          <p:nvPr/>
        </p:nvSpPr>
        <p:spPr>
          <a:xfrm>
            <a:off x="1967950" y="2690499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многоклеточности
</a:t>
            </a:r>
            <a:pPr algn="r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клеток в организмы привело к появлению тканей, органов и систем.
</a:t>
            </a:r>
            <a:endParaRPr lang="en-US" sz="1057" dirty="0"/>
          </a:p>
        </p:txBody>
      </p:sp>
      <p:sp>
        <p:nvSpPr>
          <p:cNvPr id="12" name="Text 5"/>
          <p:cNvSpPr txBox="1"/>
          <p:nvPr/>
        </p:nvSpPr>
        <p:spPr>
          <a:xfrm>
            <a:off x="4782050" y="3508332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экосистем и биосферы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сообществ и взаимодействие с абиотической средой расширило границы биосферы.
</a:t>
            </a:r>
            <a:endParaRPr lang="en-US" sz="10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понимания уровней организации для медицины и экологии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уровней организации помогает выявлять причины заболеваний на молекулярном и клеточном уровнях, улучшая методы диагностики и терапии.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структуры экосистем и биоценозов позволяет оценивать последствия антропогенного воздействия и разрабатывать меры по охране природы.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применения включают генетическую диагностику наследственных болезней и восстановление биоразнообразия в нарушенных экосистемах.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вещества и энергии между уровнями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потоки: от молекул к биосфере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и технологии изучения уровней организации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исследования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секвенирования позволяют детально изучать геном человека и других организмов, что открывает путь к персонализированной медицине и новым терапевтическим подходам.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стволовых клеток и методов регенеративной медицины способствует лечению ранее неизлечимых заболеваний и восстановлению повреждённых тканей.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мониторинг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биогеохимического анализа и дистанционного зондирования помогают оценивать состояние экосистем, выявлять загрязнения и разрабатывать программы их охраны.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Синтез: значение уровней организации для понимания живого мира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уровней организации важно для комплексного понимания биологических процессов и решения прикладных задач в медицине, экологии и биотехнологии, формируя ответственное отношение к природе.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2026-05-10T00:40:48Z</dcterms:created>
  <dcterms:modified xsi:type="dcterms:W3CDTF">2026-05-10T00:40:48Z</dcterms:modified>
</cp:coreProperties>
</file>