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объектов и их множеств в информатике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различать объекты и группы, читать знаки и сравнивать множества.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множества в повседневной жизни и в компьютере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— это группа объектов по общему признаку. В информатике это файлы, папки, изображения, пользователи, устройства, буквы и числа. Один объект может одновременно входить в несколько множеств. Например, файл может быть документом, текстовым файлом и домашним заданием.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181" y="1512284"/>
            <a:ext cx="540488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5539" y="2103845"/>
            <a:ext cx="617700" cy="6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7008" y="2308192"/>
            <a:ext cx="540488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61370" y="1387020"/>
            <a:ext cx="540488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 их значения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Принадлежит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∈ показывает, что объект входит в множество. Например, 5 ∈ {1, 3, 5, 7}: число 5 находится среди элементов множества, значит утверждение верно.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принадлежит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∉ означает, что объект не входит в множество. Например, 2 ∉ {1, 3, 5, 7}: число 2 не встречается среди элементов этого множества.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⊂ и ⊆ описывают включение одного множества в другое. ⊂ означает «строго меньше»: в первом есть элементы, но не все из второго.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показывает равенство множеств: у них одинаковые элементы. При этом порядок записи не важен, важен только состав элементов.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множество ∅ не содержит ни одного элемента. Любое утверждение о том, что конкретный объект принадлежит ∅, будет неверным.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 множества на примере школьных предметов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«элемент»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школьных принадлежностей может включать ручку, карандаш, ластик, линейку и тетрадь. Ручка является элементом этого множества, а яблоко — нет, потому что оно не относится к выбранному набору предметов.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видеть отдельные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удобно взять рюкзак или пенал, из которого видны отдельные вещи как элементы общего набора. Такой пример помогает отличать один объект от целой группы: элемент — это отдельная часть множества.
</a:t>
            </a:r>
            <a:endParaRPr lang="en-US" sz="10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объект в множестве или сравнение двух множеств
</a:t>
            </a:r>
            <a:endParaRPr lang="en-US" sz="2197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именно сравнивают: один объект с множеством или два множества.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отношения и их записи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различаются знаками: один знак нельзя заменить другим, иначе меняется смысл утверждения.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символ задаёт строгое отношение: принадлежность, непринадлежность, включение или равенство проверяются по разному критерию.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чтения знаков множеств из школьного курса.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Подмножество: часть более большого множества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A является подмножеством множества B, если каждый элемент A входит в B. То есть нет ни одного элемента в A, который отсутствовал бы в B.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множество чётных натуральных чисел можно считать подмножеством множества натуральных чисел: каждое чётное число остаётся натуральным.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Подмножество может содержать один элемент, несколько элементов или совпадать со всем множеством. Это помогает аккуратно описывать «часть» больших групп объектов.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объектов в виде диаграммы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групп в пересечении обычно меньше каждой отдельной группы, но именно она показывает совместные интересы учеников.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различить уникальные элементы каждой группы и общие элементы, без «смешивания» разных причин попадания.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школьной жизни: 6 учеников только в кружке информатики, 8 — только в кружке робототехники, 4 — в обоих.
</a:t>
            </a:r>
            <a:endParaRPr lang="en-US" sz="7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множества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множества равны, если у них одинаковые элементы. Это верно даже тогда, когда порядок записи отличается, например {1, 2, 3} и {3, 2, 1} — равные множества.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одном множестве есть хотя бы один лишний элемент или отсутствует элемент, который есть в другом, равенства не будет. Тогда множества различаются по составу.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равенства важны только элементы: сколько их и какие они. Порядок перечисления роли не играет, потому что множество — это не список по очереди.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смысл: равенство удобно находить, когда сравнивают результаты двух поисков или два набора файлов, полученных разными способами.
</a:t>
            </a:r>
            <a:endParaRPr lang="en-US" sz="8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множеств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множеств — это все элементы, которые одновременно входят в оба множества. Например, пересечение множества красных предметов и множества фруктов есть тогда, когда среди фруктов встречаются красные яблоки.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используют диаграмму двух пересекающихся кругов: общая область выделяется отдельно. Пересечение помогает находить общие признаки у объектов и точнее сравнивать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189" y="1073232"/>
            <a:ext cx="7979621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отношений из школьной жизни и информатики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разные ситуации: когда один объект является элементом множества, когда одно множество входит в другое, и когда мы говорим о пересечении. Таблица помогает «читать» запись на практике.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подход применим и к предметам, и к данным в компьютере: сначала фиксируем объект и множество, затем выбираем подходящий тип отношения (принадлежность, включение, пересечение).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по теме «Отношения объектов и их множеств» (школьные и компьютерные примеры)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включения одного множества в другое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является ли множество A подмножеством множества B: сравниваем элементы A с элементами B.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075016"/>
            <a:ext cx="462733" cy="462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множеств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двух множеств собирает все элементы из первого и второго, не создавая повторов. Если объект встречается в обоих множествах, в результате он всё равно будет один раз.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знак ∪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 ∪ B означает: «в этом результате есть элементы из A или из B». Объединение помогает получить полный список объектов, когда важны оба источника сразу.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{1, 2, 3}, а B = {3, 4, 5}, то A ∪ B = {1, 2, 3, 4, 5}. Элемент 3 указан один раз, потому что повтор не сохраняется.
</a:t>
            </a:r>
            <a:endParaRPr lang="en-US" sz="12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объектов в кругах Эйлера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пересечение показывает тех, кто одновременно относится к обеим группам. Чем меньше общая область, тем сильнее группы различаются.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доля общей части составляет 25%, то есть четверть объектов одновременно попадает в обе группы, а остальные распределены по отдельным кружкам.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темы о пересечении множеств (доли: 40% / 35% / 25%)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Несравнимые множества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нельзя сказать, что одно множество полностью входит в другое. Например, множество тетрадей и множество круглых предметов не являются подмножествами друг друга, потому что элементы одного не обязательно входят в другой.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сравнение проводят иначе: ищут общие элементы (пересечение), проверяют наличие совпадающих признаков и отдельно рассматривают «части» каждого множества. Это помогает описать сходство без включения.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похожая логика встречается при сортировке по нескольким признакам: один файл может подойти по одному условию и не подойти по другому. Тогда множества оказываются несравнимыми по включению.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69336"/>
            <a:ext cx="4452300" cy="1761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множеств и примеры чтения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означает каждый знак и как читается запись целиком. Смысл знака определяет правильное отношение между объектами и множествами.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читают знак как самостоятельный смысл: ∈/∉ задают принадлежность, ⊂/⊆ — включение, = — равенство, ∩ и ∪ — пересечение и объединение.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и практика по теме «Отношения объектов и их множеств»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Папки, значки и один и тот же файл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компьютере файлы лежат в папках, но один и тот же документ может быть частью сразу нескольких «групп»: например, папки с домашними заданиями, проекта и коллекции. Так множества отражают разные способы сортировки.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журнал как набор выборок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классном журнале легко представить множества: ученики одного класса, учащиеся, которые сдали работу, или те, у кого есть определённая отметка. Одна и та же фамилия может попадать в несколько выборок одновременно.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 коллекции: что с чем совпадает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контактов и коллекция игр в телефоне тоже похожи на множества. Можно видеть, кто есть в «друзьях», а кто — в группе одноклассников, и получать пересечения, когда обе группы совпадают.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Множества в цифровой жизни школьника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записи о множествах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порядок: сначала определяем, что дано, затем читаем знак и сравниваем элементы.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множествами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считать, что порядок элементов влияет на равенство множеств. На самом деле важен только состав: {1,2} и {2,1} описывают одно и то же множество.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путать элемент множества и само множество. Например, один предмет нельзя объявлять «группой» целиком: элемент — это отдельный объект, а подмножество — целая часть множества.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трудность — не замечать, что объект может одновременно входить в несколько множеств. Тогда по одной характеристике он может принадлежать одному множеству и другому, не создавая противоречий.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ошибкой становится чтение знака «на глаз», без проверки смысла: ∩ и ∪ дают разные результаты, а ⊂ и ⊆ различаются строгостью. Сначала проверяют знак, затем сравнивают элементы.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6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 урока: множества помогают точно описывать группы
</a:t>
            </a:r>
            <a:endParaRPr lang="en-US" sz="326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могут принадлежать множествам, а множества — быть равными, пересекаться, объединяться и входить одно в другое как подмножества. Для 6 класса важно запомнить смысл знаков ∈, ∉, ⊂, ⊆, =, ∩ и ∪ и применять их к школьным примерам.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2026-05-13T15:37:04Z</dcterms:created>
  <dcterms:modified xsi:type="dcterms:W3CDTF">2026-05-13T15:37:04Z</dcterms:modified>
</cp:coreProperties>
</file>