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4793" y="691675"/>
            <a:ext cx="2774764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ее роль в жизнедеятельности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основа жизни клетки и всех ее процессов.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жизненные процессы в клетке идут в водной среде: здесь работают ферменты, перемещаются молекулы и сохраняется форма органоидов. Без воды обмен веществ замедляется, а внутренняя среда теряет устойчивость.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клетка не может жить без воды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воды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воды имеет формулу H2O и угловое строение. Такая конфигурация важна для распределения электрического заряда и определяет многие свойства вещества.
</a:t>
            </a:r>
            <a:endParaRPr lang="en-US" sz="1288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сильнее притягивает электроны, поэтому на нем возникает частичный отрицательный заряд, а на атомах водорода — частичный положительный. Из-за этого вода ведет себя как полярная молекула.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к ионам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делает воду способной окружать ионы и другие полярные частицы. Это облегчает их отделение друг от друга и переход в раствор, что особенно важно для клеточных веществ.
</a:t>
            </a:r>
            <a:endParaRPr lang="en-US" sz="1230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соли, глюкозу, аминокислоты и многие другие соединения клетки. Благодаря этому возможны транспорт, обмен веществ и быстрые химические реакции в живой системе.
</a:t>
            </a:r>
            <a:endParaRPr lang="en-US" sz="11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и необычные свойства воды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молекулами воды постоянно образуются и разрываются водородные связи. Эта динамика делает воду особым веществом с устойчивыми, но не жесткими межмолекулярными взаимодействиями.
</a:t>
            </a:r>
            <a:endParaRPr lang="en-US" sz="1318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Теплоемкость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медленно нагревается и медленно остывает, потому что часть энергии расходуется на разрыв связей. Это защищает клетку от резких температурных колебаний.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натяжение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притяжение между молекулами создает плотную поверхность воды. Поэтому на ней могут удерживаться легкие объекты, а в узких сосудах вода способна подниматься.
</a:t>
            </a:r>
            <a:endParaRPr lang="en-US" sz="1448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Гидратация частиц
</a:t>
            </a:r>
            <a:pPr algn="l" indent="0" marL="0">
              <a:lnSpc>
                <a:spcPct val="100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помогают формировать гидратные оболочки вокруг ионов и белков. Такие оболочки стабилизируют частицы и поддерживают их нормальное функционирование в клетке.
</a:t>
            </a:r>
            <a:endParaRPr lang="en-US" sz="13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 разных клетках и тканях
</a:t>
            </a:r>
            <a:endParaRPr lang="en-US" sz="295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активные ткани содержат значительно больше воды, чем ткани запаса и жировая ткань.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обмен веществ и выше функциональная активность, тем больше воды обычно содержит ткань.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задания: сравнительные значения доли воды в клетках и тканях.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свойства воды как растворителя
</a:t>
            </a:r>
            <a:endParaRPr lang="en-US" sz="2872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углекислый газ частично находятся в растворе, что позволяет клеткам получать газообразные вещества и удалять продукты обмена.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Растворенные газы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Растворение солей
</a:t>
            </a:r>
            <a:pPr algn="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легко переводит минеральные соли в ионное состояние, благодаря чему они становятся доступными для транспорта и участия в клеточных процессах.
</a:t>
            </a:r>
            <a:endParaRPr lang="en-US" sz="15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питательных веществ
</a:t>
            </a:r>
            <a:pPr algn="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сахара и многие аминокислоты хорошо растворяются в воде, поэтому клетка может быстро получать вещества, необходимые для роста и синтеза.
</a:t>
            </a:r>
            <a:endParaRPr lang="en-US" sz="1323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для 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действуют только в подходящей водной среде, где сохраняются их активность, форма молекулы и возможность контакта с субстратом.
</a:t>
            </a:r>
            <a:endParaRPr lang="en-US" sz="1350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Растворенные вещества перемещаются внутри клетки и между клетками вместе с водой, что делает цитоплазму подвижной и химически активной средой.
</a:t>
            </a:r>
            <a:endParaRPr lang="en-US" sz="13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движется и распределяется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поступления, перераспределения и потери воды в клетке
</a:t>
            </a:r>
            <a:endParaRPr lang="en-US" sz="27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829" y="1300825"/>
            <a:ext cx="2626141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 тургор растительной клетки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 — это движение воды через полупроницаемую мембрану туда, где растворенных веществ больше. Так клетка выравнивает различия между внутренней и внешней средой.
</a:t>
            </a:r>
            <a:endParaRPr lang="en-US" sz="1413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 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растительных клеток поступающая вода создает внутреннее давление — тургор. Именно он поддерживает упругость тканей, форму листьев и устойчивость побегов.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потере воды тургор падает, клетки становятся менее упругими, а листья теряют нормальный вид. Это один из первых заметных признаков обезвоживания растения.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Плазмолиз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сильной потере воды содержимое клетки отходит от клеточной стенки, и возникает плазмолиз. Такое состояние резко ухудшает жизнедеятельность клетки и может быть обратимым лишь на ранних этапах.
</a:t>
            </a:r>
            <a:endParaRPr lang="en-US" sz="12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Осмотические состояния клетки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различие концентраций раствора снаружи клетки изменяет движение воды и состояние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Осмотический баланс определяет объем клетки, ее форму и жизнеспособность; особенно чувствительны к нему растительные и животные клетки.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биологии: осмос и осмотические состояния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участвует в биохимических реакциях
</a:t>
            </a:r>
            <a:endParaRPr lang="en-US" sz="261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Гидролиз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 расщеплении крупных молекул на более мелкие. Так в пищеварении и внутриклеточном обмене распадаются белки, жиры и углеводы.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новых веществ
</a:t>
            </a:r>
            <a:pPr algn="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реакций синтеза вода, наоборот, выделяется как продукт. Это происходит при соединении молекул в более сложные соединения.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Работа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сохраняют активность только в водной среде. Она поддерживает их пространственную структуру и обеспечивает условия для точного взаимодействия с субстратами.
</a:t>
            </a:r>
            <a:endParaRPr lang="en-US" sz="13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воды в клетке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объединяет все ключевые процессы клетки: от перемещения веществ до поддержания структуры. Эти функции работают не по отдельности, а как единая система.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растворение и транспорт, но без остальных функций клетка тоже теряет устойчивость и жизнеспособность.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биологии; схема носит обобщающий характер.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 защита от перегрева
</a:t>
            </a:r>
            <a:endParaRPr lang="en-US" sz="301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нагрев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теплоемкость воды делает клетку более устойчивой к резким перепадам температуры. Она нагревается и остывает постепенно, поэтому внутренние процессы не срываются из-за кратковременного перегрева или охлаждения.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через испарение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испаряется с поверхности листа или тела, она уносит значительное количество тепла. Этот механизм особенно заметен у растений в жаркий день и у организмов, которым нужно быстро снизить температуру.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структуры белков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помогает белкам и мембранам сохранять правильную форму при изменении температуры. Это важно для активно работающих клеток, где даже небольшое нарушение структуры способно ослабить обмен веществ.
</a:t>
            </a:r>
            <a:endParaRPr lang="en-US" sz="11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175" y="1736750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72750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пути переноса веществ с участием воды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цитоплазме вода служит основой для растворения веществ и их перемещения внутри клетки, где быстро происходят реакции обмена и распределение молекул.
</a:t>
            </a:r>
            <a:endParaRPr lang="en-US" sz="1140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вода движется по ксилеме от корней к листьям и переносит минеральные соли, обеспечивая питание тканей и работу фотосинтезирующих клеток.
</a:t>
            </a:r>
            <a:endParaRPr lang="en-US" sz="126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у 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крови и тканевой жидкости вода переносит кислород, питательные вещества, гормоны и продукты обмена, связывая клетки с органами и системами организма.
</a:t>
            </a:r>
            <a:endParaRPr lang="en-US" sz="114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и 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поддерживает нужный объем жидкостей, а значит, помогает клеткам сохранять форму, нормальный обмен веществ и стабильную работу тканей.
</a:t>
            </a:r>
            <a:endParaRPr lang="en-US" sz="11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воды для клетки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умеренная потеря воды нарушает согласованную работу мембран, ферментов и структур цитоплазмы. Сбои накапливаются очень быстро.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запускает цепочку взаимосвязанных нарушений, поэтому восстановление водного баланса важно на ранней стадии.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биологии; схема обобщает физиологические последствия обезвоживания.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связана с мембраной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Текучесть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помогает фосфолипидному слою сохранять подвижность и нормальную организацию. Без нее мембрана теряет стабильные свойства, а работа переносчиков и рецепторов становится менее точной.
</a:t>
            </a:r>
            <a:endParaRPr lang="en-US" sz="1188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Гидратация ионов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воды образуют вокруг ионов и полярных соединений гидратационные оболочки. Это облегчает их распознавание, прохождение через каналы и взаимодействие с белками мембраны.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белков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6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ферменты и рецепторы зависят от окружения водой, потому что именно оно поддерживает их пространственную форму и функциональную активность в клетке.
</a:t>
            </a:r>
            <a:endParaRPr lang="en-US" sz="120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гидратация нарушается, мембрана меняет проницаемость и хуже регулирует обмен веществ. В результате клетка теряет точный контроль над поступлением и выходом веществ.
</a:t>
            </a:r>
            <a:endParaRPr lang="en-US" sz="11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 различных структурах клетки
</a:t>
            </a:r>
            <a:endParaRPr lang="en-US" sz="310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молекула выполняет разные задачи в зависимости от структуры клетки.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каждой структуре, но ее функция в клетке меняется в зависимости от места и процесса.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водного баланса клеткой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биологии: от внешних изменений к восстановлению гомеостаза.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работает в клетках растений и животных
</a:t>
            </a:r>
            <a:endParaRPr lang="en-US" sz="2725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держит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вода прежде всего поддерживает тургор, благодаря которому листья и стебли остаются упругими. Крупная вакуоль накапливает воду и растворенные вещества, а через нее же клетка участвует в транспирации и фотосинтезе.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Животное сохраняет внутреннюю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вода входит в состав крови, тканевой жидкости и лимфы, обеспечивая перенос веществ и стабильную работу органов. Она также помогает удерживать постоянную температуру тела, особенно при интенсивном обмене веществ.
</a:t>
            </a:r>
            <a:endParaRPr lang="en-US" sz="13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клетка теряет воду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уходит вода, тем сильнее страдают мембраны, ферменты и форма клетки. Особенно чувствительны к этому активно делящиеся ткани.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воды запускает не один, а сразу несколько взаимосвязанных сбоев, поэтому обезвоживание быстро становится критическим.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биологии; схема обобщает причины и последствия обезвоживания.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основа клеточной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объединяет все уровни работы клетки: она растворяет вещества, обеспечивает реакции, транспорт и форму. Ее свойства делают возможными гомеостаз, рост и нормальное функционирование организма.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2026-06-01T15:21:00Z</dcterms:created>
  <dcterms:modified xsi:type="dcterms:W3CDTF">2026-06-01T15:21:00Z</dcterms:modified>
</cp:coreProperties>
</file>