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4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учебы и отдыха подростка: как сохранить силы, здоровье и успеваемость
</a:t>
            </a:r>
            <a:pPr algn="l" indent="0" marL="0">
              <a:lnSpc>
                <a:spcPct val="90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выстроить день без перегрузки и сохранить силы на учебу?
</a:t>
            </a:r>
            <a:endParaRPr lang="en-US" sz="3245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7 классе режим дня становится особенно важным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7 классе нагрузка растет, а организму 11–13 лет по‑прежнему нужен полноценный сон. Если режим сбивается, страдают внимание, память, настроение и качество домашних заданий уже с утра.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076" y="1777428"/>
            <a:ext cx="485400" cy="388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2796" y="1777428"/>
            <a:ext cx="485400" cy="388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670" y="3328768"/>
            <a:ext cx="398213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63577" y="3328768"/>
            <a:ext cx="284438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46914" y="3328768"/>
            <a:ext cx="341325" cy="455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66662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по расписанию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время подъема и отхода ко сну помогает организму быстрее восстанавливаться и легче включаться в учебный день без долгой утренней раскачки.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5403374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блоки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и домашние задания лучше распределять небольшими отрезками. Так проще сохранять внимание, не откладывать дела и заканчивать работу без ощущения хаоса.
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116666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Приемы пищи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завтрак, обед и ужин поддерживают энергию, улучшают самочувствие и помогают не путать усталость с обычным голодом в середине дня.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993677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прогулка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полезно сменить положение тела и немного подвигаться. Это снимает напряжение, улучшает настроение и помогает мозгу переключиться на отдых.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80545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без экрана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минуты без телефона и коротких видео дают голове отдохнуть. Вечером это особенно важно, чтобы сон наступал вовремя и был спокойным.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режим учебы и отдыха подростка
</a:t>
            </a:r>
            <a:endParaRPr lang="en-US" sz="259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в выходные удается поспать дольше, поздние будни уже создают накопленную усталость.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Будние дни дают недосып, а длинный сон в выходные лишь частично его компенсирует. Для устойчивого самочувствия важнее ровный график.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в будни и выходные: где возникает дефицит отдыха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возрастных рекомендаций по сну для детей 11–13 лет; 2025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и учеба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начинается в одно и то же время: подъем, завтрак, дорога в школу, уроки и обед. Такой старт помогает не терять силы уже к середине дня.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и восстановление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лучше чередовать домашние задания, прогулку или секцию, ужин и спокойное свободное время. Перед сном нужен тихий вечер без долгого сидения в телефоне.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дня подростка с устойчивым распорядком
</a:t>
            </a:r>
            <a:endParaRPr lang="en-US" sz="259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065051"/>
            <a:ext cx="5182677" cy="217215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и ориентиры для режима дня в 7 классе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ориентиры помогают понять, где режим поддерживает силы, а где начинается лишняя нагрузка.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 важнее редких отсыпных дней: стабильный график быстрее восстанавливает силы и делает самочувствие ровнее.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рекомендации по режиму дня школьников 11–13 лет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такого отрезка мозгу нужен короткий перерыв или смена деятельности. Иначе растет число ошибок, а начинать следующее задание становится труднее.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организации учебной работы школьников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2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30–40 минут
</a:t>
            </a:r>
            <a:pPr algn="l" indent="0" marL="0">
              <a:lnSpc>
                <a:spcPct val="90000"/>
              </a:lnSpc>
              <a:buNone/>
            </a:pPr>
            <a:r>
              <a:rPr lang="en-US" sz="12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непрерывной умственной работы обычно достаточно, чтобы внимание заметно снизилось.
</a:t>
            </a:r>
            <a:endParaRPr lang="en-US" sz="7029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9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выполнения домашних заданий без перегрузки
</a:t>
            </a:r>
            <a:pPr algn="l" indent="0" marL="0">
              <a:lnSpc>
                <a:spcPct val="90000"/>
              </a:lnSpc>
              <a:buNone/>
            </a:pPr>
            <a:r>
              <a:rPr lang="en-US" sz="84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построен по принципу: сначала план, затем учебные блоки, потом проверка и подготовка к следующему дню.
</a:t>
            </a:r>
            <a:endParaRPr lang="en-US" sz="229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отвлечения накапливаются незаметно и сокращают время на отдых, даже если уроков немного.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потери создают не только задания, но и телефон, дорога, бытовые дела и несобранность. Именно они чаще всего вызывают вечернюю спешку.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больше всего забирает время после школы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Обобщенная структура вечерней занятости школьника; 2025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экран и активные приложения удерживают мозг в возбуждении, поэтому расслабиться перед сном становится сложнее, а засыпание заметно откладывается.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Сообщения, игры и короткие видео легко «съедают» вечерние минуты. Из-за этого отход ко сну сдвигается, а утром подъем ощущается тяжелее.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телефон используется поздно, днем накапливается сонливость. На уроках это проявляется медленной реакцией, утомлением и меньшей готовностью работать внимательно.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экранное время вечером мешает сну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как обязательная часть здорового режима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Ежедневное движение помогает подростку быстрее восстановиться после уроков: прогулка, велосипед, зарядка или игра во дворе снимают мышечное напряжение и переключают внимание.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20–30 минут ходьбы после школы заметно облегчают вечер: улучшается настроение, легче засыпать, а к учебным заданиям проще вернуться без ощущения усталости.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обычно накапливаются постепенно, поэтому важно замечать не один день, а повторяющийся рисунок самочувствия и учебных ошибок.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признаков перегрузки повторяется, тем нужнее пересмотреть сон, нагрузку и отдых уже сейчас.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перегрузки и признаки нормального режима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общим рекомендациям для школьников 11–13 лет; дата не требуется.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119887"/>
            <a:ext cx="4921004" cy="20624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удачного и неудачного распорядка дня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привычки помогают экономить силы, а какие создают лишнюю усталость и вечернюю спешку.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Предсказуемые привычки уменьшают стресс, а беспорядочные действия почти всегда отнимают время и силы.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презентации о режиме подростка 11–13 лет.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вода в школьный день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помогает быстрее включиться в уроки, удерживать внимание на объяснении учителя и не чувствовать сильного голода уже к середине дня.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пропускать приемы пищи, усталость и раздражительность нарастают быстрее, а головная слабость делает выполнение домашних заданий заметно труднее.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дня важно пить воду небольшими порциями: это поддерживает самочувствие, помогает не путать жажду с голодом и сохраняет работоспособность.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Ужин лучше делать не слишком тяжелым и завершать за 2–3 часа до сна, чтобы организму было легче перейти к отдыху и восстановлению.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3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Постепенная настройка режима
</a:t>
            </a:r>
            <a:pPr algn="l" indent="0" marL="0">
              <a:lnSpc>
                <a:spcPct val="90000"/>
              </a:lnSpc>
              <a:buNone/>
            </a:pPr>
            <a:r>
              <a:rPr lang="en-US" sz="107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последовательной корректировке одной привычки за раз, чтобы изменения были устойчивыми и не вызывали лишнего стресса.
</a:t>
            </a:r>
            <a:endParaRPr lang="en-US" sz="293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становится спокойнее, когда самые сложные дела выполняются раньше, а короткие паузы заранее встроены в план, а не появляются случайно.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Равномерное распределение времени помогает не перегружать один отрезок вечера и сохраняет силы до сна.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6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учебного вечера, которая не приводит к переутомлению
</a:t>
            </a:r>
            <a:endParaRPr lang="en-US" sz="2962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модели рационального распорядка дня школьника 11–13 лет.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сон улучшает запоминание материала: после нормального отдыха легче вспоминать правила, даты и последовательность действий на уроке.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день спланирован заранее, меньше забытых тетрадей, несделанных упражнений и лишних утренних разговоров о том, что снова не успели.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Устойчивый режим дает ощущение контроля: подросток успевает завершать дела без авралов и спокойнее переносит проверочные работы и домашние задания.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режим помогает учиться лучше и чувствовать себя спокойнее
</a:t>
            </a:r>
            <a:endParaRPr lang="en-US" sz="23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068" y="2043977"/>
            <a:ext cx="4535313" cy="2214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Мини-план недели для ученика 7 класса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помогает сохранить одинаковый ритм в будни и не сбить его в выходные.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будни и выходные слишком отличаются, режим быстро распадается; поэтому полезно сохранять хотя бы основные точки дня.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рекомендациям о режиме сна, учебы и отдыха подростков.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семья и школа говорят на одном языке
</a:t>
            </a:r>
            <a:pPr algn="l" indent="0" marL="0">
              <a:lnSpc>
                <a:spcPct val="90000"/>
              </a:lnSpc>
              <a:buNone/>
            </a:pPr>
            <a:r>
              <a:rPr lang="en-US" sz="398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Подростку легче соблюдать распорядок, если дома и в школе не спорят между собой по важным правилам. Когда время сна, сборы к урокам и вечерние обязанности заранее понятны, день становится спокойнее и предсказуемее.
</a:t>
            </a:r>
            <a:endParaRPr lang="en-US" sz="956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привычки, которые убирают хаос
</a:t>
            </a:r>
            <a:pPr algn="l" indent="0" marL="0">
              <a:lnSpc>
                <a:spcPct val="90000"/>
              </a:lnSpc>
              <a:buNone/>
            </a:pPr>
            <a:r>
              <a:rPr lang="en-US" sz="41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Собранный вечером рюкзак, готовая форма и список дел на завтра экономят утро. На картинке это может быть семья рядом с календарем или будильником: все элементы работают как одна система поддержки.
</a:t>
            </a:r>
            <a:endParaRPr lang="en-US" sz="1002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Напоминания, которые помогают не срываться
</a:t>
            </a:r>
            <a:pPr algn="l" indent="0" marL="0">
              <a:lnSpc>
                <a:spcPct val="90000"/>
              </a:lnSpc>
              <a:buNone/>
            </a:pPr>
            <a:r>
              <a:rPr lang="en-US" sz="414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простое напоминание на телефоне или заметка на видном месте помогают не забывать о режиме. Когда взрослые и сам подросток следят за одними и теми же ориентирами, распорядок держится намного лучше.
</a:t>
            </a:r>
            <a:endParaRPr lang="en-US" sz="993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поддерживать режим дома и в школе
</a:t>
            </a:r>
            <a:endParaRPr lang="en-US" sz="259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учебы и отдыха — это основа здоровья и учебного успеха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Сон, движение, питание и короткие паузы помогают подростку учиться без лишнего напряжения. Когда день устроен понятно и регулярно, сил хватает и на уроки, и на хорошее самочувствие.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2026-05-20T23:51:16Z</dcterms:created>
  <dcterms:modified xsi:type="dcterms:W3CDTF">2026-05-20T23:51:16Z</dcterms:modified>
</cp:coreProperties>
</file>