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«Бьётся в тесной печурке огонь»: стихотворение о войне, доме и памяти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войне, разлуке и тепле дома — простыми словами, которые помнят поколения.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фронт стал личной историей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родилось в ноябре 1941 года под Истрой, в дни тяжёлых боёв за Москву. Сурков писал как фронтовой очевидец, а затем его строки зазвучали как песня, близкая солдатам и их близким.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Сурков: поэт, журналист, фронтовой свидетель
</a:t>
            </a:r>
            <a:endParaRPr lang="en-US" sz="219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был не только поэтом, но и военным корреспондентом. Он видел фронтовую жизнь изнутри и умел точно передавать её в коротких, ясных деталях.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ощущаются реальные приметы солдатского быта: тесная землянка, печурка, шинель, холодная ночь и усталость после боя. Всё это делает текст убедительным.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автора соединяется с общим опытом людей военного времени. Поэтому стихотворение звучит как история одного солдата и одновременно как память целого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Землянка как образ фронтового пространства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от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Землянка показана как тесное место, где можно переждать ночь и укрыться от ветра, холода и обстрелов. Она передаёт условия фронтового быта без лишних подробностей.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Тёплый, но временный дом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печурке наполняет это пространство светом и теплом. Так землянка становится не только укрытием, но и символом уюта, который солдат хранит среди войны.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настроение стихотворения
</a:t>
            </a:r>
            <a:endParaRPr lang="en-US" sz="261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находится на фронте и мысленно обращается к дорогому человеку. Его речь сдержанна, но в ней ясно слышны забота, тоска и надежда на встречу.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 усиливает чувство одиночества. На её фоне особенно заметны усталость и тревога, с которыми живёт солдат после боёв.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доме помогает герою не замкнуться в тяжёлых переживаниях. Оно возвращает ему внутреннее тепло и ощущение опоры.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строится на контрасте: вокруг война, а внутри — память о близком человеке. Именно это сочетание делает стихотворение очень человечным.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 и их 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просто описывают место действия: они показывают, как человек сохраняет внутреннюю опору в тяжёлое время.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раскрывается через противопоставления: тепло сильнее холода, а память о доме — фронтовой тревоги.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А. Суркова «Бьётся в тесной печурке огонь»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и сила чувства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речь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Сурков использует короткие, простые слова, похожие на обычную разговорную речь. Благодаря этому стихотворение легко понять и почувствовать даже школьнику.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деталь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огня передан очень точно: он будто живёт и движется. Такая деталь сразу создаёт ощущение тепла, которое особенно дорого на фоне войны.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холода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холодной ночи и тесной землянке помогают почувствовать фронтовую обстановку. Контраст с теплом печурки делает впечатление ещё сильнее.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интонации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спокойно и честно, без громких слов. Именно сдержанность позволяет сильнее заметить любовь, тоску и надежду, скрытые в каждой строке.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эмоциональный смысл текста
</a:t>
            </a:r>
            <a:endParaRPr lang="en-US" sz="261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бытовая деталь превращается в сильное личное переживание.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родилась из стихотворения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быстро стало песней и разошлось по фронту и тылу. Музыка сделала его ещё более запоминающимся и усилила мягкую, доверительную интонацию.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понравилась людям потому, что в ней нет сложных слов и громких призывов. Она говорит о доме, ожидании и любви — о том, что понятно каждому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818" y="1406675"/>
            <a:ext cx="398311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детали и их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обычные предметы и образы превращаются в символы фронтовой жизни и человеческой поддержки.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на главную мысль: на войне человек держится за тепло, память и любовь.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 А. Суркова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фронта и дома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существует прежде всего как память о спокойной жизни: там ждут, любят и сохраняют тепло, которого так не хватает на войне.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показан как холодное, тревожное пространство, где солдат каждую минуту чувствует опасность, усталость и разлуку с близкими людьми.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рядом с войной образ домашнего очага звучит особенно сильно: мирная жизнь воспринимается как ценность, за которую приходится бороться.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от начала к финалу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чувства героя, но и внутренний переход от внешней тревоги к душевной собранности.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стихотворение становится светлее: память о близком человеке помогает преодолеть страх и сохранить надежду.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прочтение стихотворения А. А. Суркова «Бьётся в тесной печурке огонь»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напоминает, что текст появился не как отвлечённое размышление, а как живой отклик на события войны и переживания фронтового человека.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стихотворения, связанный с тяжёлым временем, которое затронуло почти каждую семью.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Сурков, история создания стихотворения «Бьётся в тесной печурке огонь»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звучит как доверительное письмо из фронтовой землянки: в нём слышны спокойный разговорный тон, искренность и отсутствие громких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Такая форма сближает автора с читателем. Она передаёт не только сообщения с войны, но и живое желание поддержать дорогого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письмо как основа лирического текста
</a:t>
            </a:r>
            <a:endParaRPr lang="en-US" sz="2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 символические значения образов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образов стихотворения А. А. Суркова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предметы фронтовой жизни превращаются в важные образы стихотворения.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детали быта в тексте приобретают более глубокий смысл и помогают показать человеческую стойкость на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отличается лаконичностью: короткие фразы и простые слова делают чувства героя особенно ясными и правдивыми для читателя.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Важную роль играют точные детали фронтовой жизни, которые создают убедительную картину землянки, ночи и солдатского ожидания.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построен на контрастах: тепло и холод, дом и фронт, близость любимого человека и одиночество разлуки.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Простая композиция помогает сосредоточиться на главном: даже в тяжёлых условиях человек сохраняет память, любовь и внутреннее достоинство.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особенности произведения
</a:t>
            </a:r>
            <a:endParaRPr lang="en-US" sz="29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запоминающимся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работает вместе с другими: без точных деталей и интонации стихотворение не было бы таким живым и узнаваемым.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сильным оказывается сочетание личного голоса и правды фронтового опыта, поэтому текст легко запоминается и сегодня.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художественных признаков стихотворения А. А. Суркова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стихотворения от фронтовой записи к народной памяти
</a:t>
            </a:r>
            <a:endParaRPr lang="en-US" sz="201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текста и его превращения из личного переживания в общественно значимое произведение.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современного читателя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что война — это не только боевые действия, но и ежедневная борьба за тепло, связь с домом и сохранение человеческих чувств.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стихотворение особенно близко, потому что говорит о знакомых каждому вещах: ожидании, заботе о близких, страхе и надежде на возвращение.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помнить о прошлом без сухих дат и лозунгов: через простую историю оно показывает, как поддержка и любовь помогают человеку выстоять.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в котором живут память и надежда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«Бьётся в тесной печурке огонь» показывает, что даже на войне человек сохраняет тепло дома, любовь к близким и внутреннюю стойкость. В этом его главная сила и значение.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2026-05-22T20:13:37Z</dcterms:created>
  <dcterms:modified xsi:type="dcterms:W3CDTF">2026-05-22T20:13:37Z</dcterms:modified>
</cp:coreProperties>
</file>