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основная систематическая категория живого: ключевые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«вид» — основа системы классификации живых организмов и биологической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понятия «вид» от Линнея до современности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классифицированный Линнеем, термин «вид» получил развитие благодаря Дарвину, а современные исследования дополнили его генетическими и экологическими критериями.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группа организмов, объединённых наследственными признаками и способных к скрещиванию с плодотворным потомством, что сохраняет единообразие вида.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изоляция защищает уникальный генетический состав вида, предотвращая обмен генами с другими группами.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базируется на сочетании морфологических и генетических характеристик для точной идентификации.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 виде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тела, размер, окраска и структура органов служат основной основой для отличия видов друг от друга. Эти признаки хорошо видны и часто стабильно сохраняются.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характеристики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внутри вида встречаются вариации, фундаментальные морфологические черты сохраняют общую идентичность каждого вида, позволяя выделить его среди других.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вариативность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вида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21733"/>
            <a:ext cx="4684800" cy="2287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критериев вида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критериев позволяет рассматривать вид с разных сторон — от внешнего облика до поведения и среды обитания.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критерий дополняет понимание вида, повышая точность классификации.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генетических маркёров позволяет точно отличать близкородственные виды и выявлять новые, что важно для биологических исследований и сохранения природы.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 идентификации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имеет фиксированный набор генов, что обеспечивает стабильность наследственных признаков и поддерживает целостность вида в природных условиях.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генетические коды каждого вида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видов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признаки вида и ниша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занимают определённые ниши в экосистемах — совокупности условий обитания и источников питания, уникальных для каждого вида.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особенности обеспечивают совместимость видов в одной среде, предотвращая прямую конкуренцию за ресурсы.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влияет на адаптации и эволюцию вида, формируя разнообразие биологических форм на планете.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взаимодействие с другими организмами помогает поддерживать устойчивость популяций каждого вида.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видов по группам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составляют основную часть описанных видов, отражая их разнообразие и адаптированность.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животных свидетельствует о высоком уровне их эволюционного успеха и экологической роли.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Geographic, 2021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— ключ к образованию новых видов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разделяет популяции, что ведёт к накоплению уникальных генетических изменений и со временем появлению новых видов.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временная изоляции ограничивают скрещивание между группами в одной области, способствуя дивергенции и видообразованию.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видообразования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исследованиях биологов, включая примеры галапагосских вьюрков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 миллиона
</a:t>
            </a:r>
            <a:endParaRPr lang="en-US" sz="6056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 учёных, на Земле обитает от 10 до 15 миллионов видов живых организмов, включая неизученные и микроскопические формы.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оценки биологов, 2023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официально описали видов, однако истинное разнообразие намного больше.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изменчивость — разнообразие внутри вида
</a:t>
            </a:r>
            <a:endParaRPr lang="en-US" sz="2197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окраса и размера у собак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одной породы могут различаться по окраске и размеру, демонстрируя наследственную и средовую изменчивость. Это пример адаптации и генетических особенностей внутри вида.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пшеницы к засухе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популяции пшеницы проявляют различную устойчивость к засухе и болезням, что позволяет селекционерам улучшать сорта и обеспечивать стабильный урожай в разных климатах.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формы листьев у дубов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Дубы могут иметь листья различной формы и размера в зависимости от условий роста и наследственных факторов, что способствует выживанию вида в разнообразных средах.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численность особей у разных видов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особей резко отличается между видами из-за их экологических ниш и биологических особенностей.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в количественных показателях подчёркивает неоднородность распространения и влияние среды на популяции.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Environment Programme, 2022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домашние собаки отличаются по поведению, включая социальную структуру и охотничьи навыки, что отражает их разные эволюционные пути.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различия между этими видами проявляются в размерах, форме черепа и шерсти, указывая на уникальные адаптационные черты.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Физиологическими особенностями являются отличия в метаболизме и размножении. Гибриды, как мулы, обычно стерильны, подтверждая границы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различия: примеры близких видов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исключения в отделении видов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близкими видами осложняет классификацию, как у некоторых уток, где скрещивание часто даёт жизнеспособное потомство.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Кольцеобразные виды и бесполое размножение бактерий требуют использования множества критериев для адекватного разграничения и понимания видового разнообразия.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Производители, главным образом растения, обеспечивают энергию всей экосистеме через фотосинтез, создавая органическое вещество.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видов в функционировании экосистем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Потребители, включая травоядных и хищников, регулируют численность организмов и поддерживают равновесие биогеоценозов.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Разрушители, такие как грибы и бактерии, разлагают органику, возвращая питательные вещества в почву и поддерживая циклы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животных, например амурского тигра, способствует сохранению экосистем и открывает перспективы для поиска новых лекарственных веществ из природных источников.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экологические проекты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диких и культурных видов растений играет ключевую роль в обеспечении продовольственной безопасности и адаптации к изменению климата. Генетическое разнообразие — база селекции.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ресурсы для продовольствия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 и их значение для 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коротких стандартных участков ДНК позволяет быстро и точно идентифицировать виды, даже если морфологические признаки схожи.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ДНК-баркодинг облегчает поиск новых и микроскопических видов, расширяя понимание биоразнообразия на планете.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применяется для борьбы с браконьерством и контроля карантинных мероприятий, повышая эффективность охраны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видов: ДНК-баркодинг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примеры быстрого видообразования
</a:t>
            </a:r>
            <a:endParaRPr lang="en-US" sz="2631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Цихлиды африканских озёр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10 тысяч лет в африканских озёрах возникло множество видов цихлид, благодаря изоляции и адаптации к уникальным экологическим условиям.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на Галапагосах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Галапагос создали условия для ускоренного формирования видов, включая известных вьюрков, которые адаптировались к различным экологическим нишам.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Виды-эндемики и их особенности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существуют исключительно на ограниченных территориях и развивают уникальные адаптации, что подтверждает значимость географической изоляции.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вида как базовой категории открывает пути для исследования эволюции, способствует сохранению природы и развитию биотехнологий в разных сферах.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важность понятия «вид» в науке и жизни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2026-05-09T06:36:21Z</dcterms:created>
  <dcterms:modified xsi:type="dcterms:W3CDTF">2026-05-09T06:36:21Z</dcterms:modified>
</cp:coreProperties>
</file>