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здоровье: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здоровье включает физическое, психическое и социальное благополучие.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подростка так важно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определяет успехи в учебе, спортe и общении. По ВОЗ — это состояние полного физического, психического и социального благополучия, важное с подросткового возраста.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организма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обеспечивает поступление кислорода и удаление углекислого газа, поддерживая обмен веществ в клетках.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распределяет кислород, питательные вещества и способствует защите от инфекций посредством иммунитета.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перерабатывает пищу, обеспечивая организм необходимой энергией и строительными материалами для роста и восстановления.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здоровье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воздуха, воды и пищи оказывает прямое воздействие на здоровье подростков, вызывая болезни дыхательных и пищеварительных путей.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смог в городах и нехватка чистой воды, что приводит к повышению заболеваемости среди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школьника: основы крепкого здоровья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спать 8–10 часов для восстановления сил и поддержания иммунной системы.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чередование учебных занятий с отдыхом способствует концентрации и улучшает память.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времени приемов пищи помогает поддерживать энергию и способствует правильному пищеварению.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факторы, влияющие на здоровье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формируется под влиянием наследственности, образа жизни, окружающей среды и медицины.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сложный результат влияния множества факторов, где образ жизни играет ключевую роль.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белков, жиров и углеводов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нужно полноценно питаться для роста и учебы. Белки строят ткани, углеводы дают энергию, жиры поддерживают работу мозга.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их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ослабляет иммунитет и вызывает заболевания. Овощи и фрукты – лучшие источники необходимых микроэлементов.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фастфуда и сладостей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фастфуда приводит к лишнему весу и проблемам с пищеварением. Важно выбирать полезные альтернативы.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— залог здоровья подростка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различных факторов в здоровье (по ВОЗ)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 здоровье подростков вносит их поведение и образ жизни, формируемый с ранних лет.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личных привычек может значительно улучшить общее состояние здоровья.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Гигиена: привычки, защищающие от болезней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мытье рук снижает риск инфекций кишечника на 80%. Это простая и эффективная профилактическая мера.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тела и одежды помогает предотвратить кожные заболевания, а ежедневная чистка зубов уменьшает вероятность кариеса на 40–60%.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активность: нормы и польза для подростков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норма активности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рекомендует минимум 60 минут умеренной физической нагрузки для поддержания здоровья и развития сил детского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спорта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 укрепляет кости, мышцы, снижает риск ожирения, повышает настроение и помогает справиться со стрессом.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школьников: основные риски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негативно влияет на дыхательную систему, снижая выносливость и способствуя развитию хронических заболеваний легких. Эта привычка особенно опасна в подростковом возрасте.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вызывает привыкание и нарушает работу мозга, что отражается на способности учиться и контролировать Emоции, создавая риск психологических проблем.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приводят к зависимости, глубоким психическим расстройствам и ухудшают здоровье всех органов, особенно негативно влияя на развитие подростков.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Роспотребнадзора, примерно четверть подростков хотя бы раз пробовали курить, что подчеркивает важность профилактики и информирования о последствиях.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хронического стресса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стресса вызывает головные боли, постоянную усталость и проблемы со сном. Подростки становятся менее сосредоточенными и эмоционально нестабильными.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здоровье: стресс и его преодоление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поддержки психического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поддержать душевное равновесие, полезны занятия любимыми хобби и спортом. Также важна поддержка семьи и друзей, а дыхательные упражнения снижают уровень напряжения.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заболеваний среди школьников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заболеваний связана с вирусными инфекциями и аллергическими реакциями, что требует внимания к гигиене и условиям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необходимость профилактики респираторных инфекций и аллергий для улучшения здоровья школьников.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профилактика заболеваний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защищает организм от вирусов и бактерий, поэтому укрепление иммунитета — ключевой фактор здоровья подростков.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Закаливание, правильное питание и вакцинация снижают риск заражения тяжелыми инфекциями и уменьшают частоту заболеваний, обеспечивая надежную защиту.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первой помощи — ценность в жизни школьника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оказать первую помощь при кровотечениях и порезах помогает сохранить жизнь до прибытия специалистов и снижает последствия травм.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переломах важно правильно зафиксировать конечность, чтобы избежать осложнений и ускорить восстановление здоровья.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 первой помощи в школах и молодежных группах дают практические навыки, которые могут пригодиться в экстренных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появлении признаков болезни у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рекомендации Министерства здравоохранения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 и вакцинация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в школе и поликлинике позволяют выявить ранние признаки заболеваний и своевременно назначить лечение.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защищает от тяжелых инфекционных заболеваний, таких как корь, грипп и менингит, значительно снижая риск их распространения.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роста и веса помогает отслеживать нормальное физическое развитие и выявлять отклонения у подростков.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контроль состояния здоровья способствуют укреплению иммунитета и повышают качество жизни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спортивные занятия как залог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физическая активность с членами семьи помогает подросткам формировать правильные привычки и развивает командный дух. Такие занятия стимулируют интерес к спорту и улучшают общее состояние организма.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семейного питания в здоровье ребенка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полезных блюд вместе с семьей формирует у подростков осознанное отношение к питанию. Отказ родителей от курения и вредных привычек создает позитивный пример для детей и поддерживает их здоровье.
</a:t>
            </a:r>
            <a:endParaRPr lang="en-US" sz="118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на формирование здоровых привычек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здоровья с учебной деятельностью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и эргономичное рабочее место предотвращают развитие сколиоза и усталости при длительной учебе.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умственной работы и физической активности помогает улучшить концентрацию и запоминание материала.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состояние здоровья способствует повышению учебной продуктивности и эмоциональному комфорту школьника.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— фундамент успешного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здорового образа жизни, внимательности к симптомам и поддержка семьи закладывают основу для крепкого здоровья и полноценного развития школьника.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2026-05-09T00:53:27Z</dcterms:created>
  <dcterms:modified xsi:type="dcterms:W3CDTF">2026-05-09T00:53:27Z</dcterms:modified>
</cp:coreProperties>
</file>