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происхождение, быт, верования и влияние древних германцев на Европу.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германцы: темы и цели урока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 исторический контекст германцев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Германцы — одна из крупнейших древних народностей Европы, ведущая происхождение от индоевропейских племён II–I тыс. до н.э. Их уникальный образ жизни и храбрость описаны римлянами, такими как Тацит и Цезарь.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расселения и соседи германцев
</a:t>
            </a:r>
            <a:endParaRPr lang="en-US" sz="2972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Обширная территория расселения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Германцы занимали земли современной Германии, Дании, южной Швеции, Нидерландов, северной Чехии и Польши. Их земли были богаты крупными реками, служившими важными природными границами и торговыми путями.
</a:t>
            </a:r>
            <a:endParaRPr lang="en-US" sz="1654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с соседними народами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западе германцы встречались с кельтами, на востоке — с балтами, а на юго-востоке — со славянами. На юге их территория соприкасалась с Римской империей, что влияло на политические отношения и культуру.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рек в региональной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Рейн, Эльба, Дунай, Висла и Одер обеспечивали германцам транспорт, ресурсы и защиту. Они играли ключевую роль в хозяйстве, коммуникациях и военных действиях эпохи.
</a:t>
            </a:r>
            <a:endParaRPr lang="en-US" sz="17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германские племена и их особенности
</a:t>
            </a:r>
            <a:endParaRPr lang="en-US" sz="2672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 и франки: основы ранней германской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 проживали преимущественно в южной Германии, отличались воинственностью и устойчивыми племенными связями. Франки впоследствии создали одно из крупнейших королевств на европейской территории.
</a:t>
            </a:r>
            <a:endParaRPr lang="en-US" sz="1195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Готы и их подразделения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Готы делились на вестготов и остготов, имели свои диалекты и культуры. Они оказали существенное влияние на территориальное перераспределение в поздней античности, участвуя в событиях Великого переселения.
</a:t>
            </a:r>
            <a:endParaRPr lang="en-US" sz="1281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Саксы, англы и юты: северные народы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племена обитали на северо-западе, отличались особенностями одежды и вооружения. Их переселения сыграли важную роль в формировании англосаксонской Англии.
</a:t>
            </a:r>
            <a:endParaRPr lang="en-US" sz="121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устройство и законы германцев
</a:t>
            </a:r>
            <a:endParaRPr lang="en-US" sz="264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племенные союзы
</a:t>
            </a:r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Племена объединялись в союзы, основанные на родственных связях, где старейшины играли ключевую роль в принятии решений.
</a:t>
            </a:r>
            <a:endParaRPr lang="en-US" sz="1478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советов старейшин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советы, где обсуждали важные вопросы общины и выбирали вождей, следуя традициям и устным законам.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патриархального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строилось на коллективизме и взаимопомощи, где значимым фактором была воинская слава и соблюдение традиций.
</a:t>
            </a:r>
            <a:endParaRPr lang="en-US" sz="1444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ассамблеи — тинг
</a:t>
            </a:r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Ассамблеи собирались для выборов военачальников и принятия законов, обеспечивая участие свободных мужчин в управлении.
</a:t>
            </a:r>
            <a:endParaRPr lang="en-US" sz="144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 животноводство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Германцы выращивали рожь, ячмень и просо, разводили крупный и мелкий рогатый скот, свиней. Охота и рыболовство дополняли рацион и хозяйственные потребности.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деятельность и ремёсла
</a:t>
            </a:r>
            <a:endParaRPr lang="en-US" sz="2365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 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развивались гончарное дело, металлообработка, плетение и ткачество. Торговали с соседями, меняя янтарь и шкуры на предметы роскоши и редкие материалы.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Оружие, военное дело и традиции воина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оружием были копья, короткие мечи саксы, ножи, топоры и щиты из дерева с кожей. Воинская доблесть подчеркивалась длинными волосами, символом мужества и силы.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боёв добыча распределялась поровну между участниками. Германцы строили укрепления и формировали войсковые союзы для обороны и нападений, демонстрируя организованность.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воспитание и роль женщин у германцев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 раннего детства детей приучали к труду: мальчики учились охоте и военному искусству, девочки осваивали домашние ремёсла и уход за семьёй.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Женщины контролировали домашнее хозяйство и иногда имели право голоса при общих решениях, включая вопросы переселений и военных действий.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179167"/>
            <a:ext cx="3709500" cy="15001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поселений германцев и римлян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и римские поселения имели разный уровень комфорта и архитектурных решений, отражая культурные особенности и технологический уровень.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Германский быт был упрощён и адаптирован к природе, тогда как римский обладал продвинутыми технологиями и комфортом.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раскопки в Германии и Италии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домов и устройство жилья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строили из дерева с крышей из соломы и глины, окружали хозяйственными постройками и загонами для скота. Материалы были доступны в лесистой местности.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и размеры поселений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обычно располагались рядом с лесом или водой, имели 5–20 домов, соединённых узкими тропинками и общим двором, обеспечивая комфорт и безопасность сообщества.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405775"/>
            <a:ext cx="59388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и жилища германцев
</a:t>
            </a:r>
            <a:endParaRPr lang="en-US" sz="290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украшения древних германцев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носили туники и свободные брюки из шерсти и льна, а также короткие плащи и кожаные пояса, которые обеспечивали удобство и защиту от непогоды. Обувь изготавливалась из высушенной шкуры животных и была прочной.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предпочитали длинные платья и накидки, украшали одежду фибулами и бусами, символизирующими статус. Такие декоративные элементы сочетали практичность с эстетикой, выражая принадлежность к племени и социальному положению.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210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древних германцев и их праздники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0576" y="1690373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Германцы почитали богов, связанных с природой и войной: Вотан, Тор, Тюр и Фрейя занимали центральное место в пантеоне. Жертвоприношения и ритуалы проводились в священных рощах, где верующие искали связь с божественным миром.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имели праздники-хождения, сопровождаемые обрядовыми песнопениями и танцами. Старейшины и жрецы управляли церемониями, поддерживая культ предков и веру в потусторонние силы, важные для духовного равновесия общества.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 вожди германцев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Арминий – лидер сопротивления Риму
</a:t>
            </a:r>
            <a:pPr algn="l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Арминий возглавил объединённое восстание германских племён против римской оккупации в 9 году н.э., сумев разгромить три легиона в Тевтобургском лесу. Его победа укрепила национальную идентичность германцев и остановила римскую экспансию.
</a:t>
            </a:r>
            <a:endParaRPr lang="en-US" sz="1552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Аларих и захват Рима
</a:t>
            </a:r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410 году вождь вестготов Аларих возглавил осаду и взятие города Рима, что стало символом ослабления Западной Римской империи. Это событие подчеркнуло влияние германских народов на судьбы Европы поздней древности.
</a:t>
            </a:r>
            <a:endParaRPr lang="en-US" sz="166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битвы в Тевтобургском лесу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 году н.э. Арминий объединил племена и нанес поражение трём римским легионам под командованием Публия Квинтилия Вара. Эта победа стала ключевым событием, изменившим направления истории Европы.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остановило продвижение Рима на северо-восток, укрепило позиции германских племен и служило символом национального единства, вдохновляя будущие поколения на защиту своих земель.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союзы и служба у Рима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германские воины стали наёмниками в римской армии и участвовали в охране границ, поддерживая порядок на лимесах. Народы, такие как готы и франки, играли важную роль в военных союзах с Римом.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германцы и Римская империя
</a:t>
            </a:r>
            <a:endParaRPr lang="en-US" sz="2440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королевств на руинах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Западной Римской империи германские племена основали собственные королевства: вестготы в Испании, франки в Галлии, остготы в Италии. Это привело к смешению культур и наследованию римских традиций.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Великое переселение народов: причины и последствия
</a:t>
            </a:r>
            <a:endParaRPr lang="en-US" sz="236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гуннов и миграция германцев
</a:t>
            </a:r>
            <a:pPr algn="l" indent="0" marL="0">
              <a:lnSpc>
                <a:spcPct val="100000"/>
              </a:lnSpc>
              <a:buNone/>
            </a:pPr>
            <a:r>
              <a:rPr lang="en-US" sz="6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IV–VI веках образ гуннов усилил давление на германские племена, вынуждая их искать новые территории на западе и юге. Это вызвало массовые перемещения и политическую нестабильность в Европе.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как фактор переселения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изменения снизили урожайность в некоторых регионах, что стало одним из стимулов для поиска новых земель и ресурсов. Это повлияло на насыщенность территорий и взаимоотношения между народами.
</a:t>
            </a:r>
            <a:endParaRPr lang="en-US" sz="1102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государств и трансформация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6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способствовало падению Западной Римской империи и возникновению раннесредневековых королевств. Возникли новые политические образования, которые стали основой современной Европы.
</a:t>
            </a:r>
            <a:endParaRPr lang="en-US" sz="114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открытия и их значение
</a:t>
            </a:r>
            <a:endParaRPr lang="en-US" sz="2584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Курганы с оружием и украшенные фибулы дают представление о военной и ритуальной жизни германцев, отражая их искусство и технологический уровень. Эти находки располагаются по всему ареалу их расселения.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жилищ и изделия из тканей свидетельствуют о бытовых условиях и ремёслах. Такие объекты, как клад Лауэрмаркта и готские короны, помогают восстановить культуру народов древней Европы.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210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германцев в развитие Средневековой Европы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0576" y="1690373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племена сформировали значимые государственные образования, распространив свои законы и традиции. Их система права впоследствии повлияла на развитие европейской юриспруденции и социальной структуры.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Воинская культура и язык германцев оказали влияние на формирование новых народностей и культурных традиций. Наследие отражается в фольклоре, языках и других сферах европейского общества.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германцев в культуре и мифологии
</a:t>
            </a:r>
            <a:endParaRPr lang="en-US" sz="2894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саги и «Песнь о Нибелунгах»
</a:t>
            </a:r>
            <a:pPr algn="l" indent="0" marL="0">
              <a:lnSpc>
                <a:spcPct val="100000"/>
              </a:lnSpc>
              <a:buNone/>
            </a:pPr>
            <a:r>
              <a:rPr lang="en-US" sz="16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Эпические саги и легенды передавались из поколения в поколение, закрепляя образы богов и героев. «Песнь о Нибелунгах» стала одним из главных литературных памятников, вдохновляющим художников и писателей.
</a:t>
            </a:r>
            <a:endParaRPr lang="en-US" sz="1621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викингов и скандинавских существ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Викинги и мифологические персонажи германской традиции часто используются в современных книгах и фильмах, создавая мост к древним верованиям и представлениям о мире.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массовую культуру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германской мифологии нашли отражение в компьютерных играх, музыке и настольных играх. Это способствует сохранению и популяризации древнего культурного наследия.
</a:t>
            </a:r>
            <a:endParaRPr lang="en-US" sz="17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Вечное наследие древних германцев
</a:t>
            </a:r>
            <a:endParaRPr lang="en-US" sz="2863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Германцы оставили глубокий след в истории и культуре Европы, повлияв на формирование государств, языков и традиций. Археология продолжает раскрывать новые факты об их жизни и мировоззрении.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2026-05-10T14:53:06Z</dcterms:created>
  <dcterms:modified xsi:type="dcterms:W3CDTF">2026-05-10T14:53:06Z</dcterms:modified>
</cp:coreProperties>
</file>