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точно, выразительно: как узнать назывное предложение в тексте.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увидеть в описаниях, заголовках, подписях и художественных текстах: они быстро называют предмет, явление или место.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назывные предложения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главный член обычно выражен существительным в именительном падеже и называет предмет, явление, время или место.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Сказуемого в таком предложении нет: оно не сообщает о действии, а лишь называет то, что существует.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Назывное предложение состоит только из одного главного члена, поэтому оно относится к односоставным предложениям.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назывное предложение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525" y="3671175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называть такие предложения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удобно используют, когда нужно коротко обозначить дождь, туман, снег или рассвет без лишних слов.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назвать утро, вечер, ночь или полдень, если важно просто обозначить момент, а не действие.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подходит для краткого указания на лес, двор, класс, дорогу или любой другой знакомый уголок.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передать тишину, холод, жару, свежесть или другую общую обстановку вокруг.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особенно хороши там, где нужно быстро создать образ и подчеркнуть одну деталь.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один главный член помогает отличить назывное предложение от других типов: оно только называет, но не сообщает о действии.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темы «Назывные предложения»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есть в таком предложении, а сказуемого нет.
</a:t>
            </a:r>
            <a:endParaRPr lang="en-US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назывное предложение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определить тип предложения по его строению.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назывном предложении остаётся только название: оно не рассказывает, что происходит, а лишь обозначает предмет, явление или время.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эти типы, нужно проверить наличие сказуемого: если его нет, а есть только называние, перед нами назывное предложение.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обязательно есть подлежащее и сказуемое, поэтому оно сообщает о действии, состоянии или событии.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назывное предложение отличается от двусоставного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типов предложений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типов предложений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типа предложений по строению и смыслу.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в наличии сказуемого и в том, сообщает ли предложение о действии.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лёгкий туман, потом на воде проступает первый свет. Короткие назывные предложения помогают показать каждую деталь отдельно: рассвет, река, тишина. Из таких штрихов складывается спокойная картина ожидания нового дня.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над рекой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снег, неподвижные ели, узкая тропинка. Назывные предложения делают пейзаж почти неподвижным, будто время замедлилось. Они передают холод, тишину и ясность, а читатель легко представляет каждую часть зимней сцены.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лужи, серое небо. Несколько коротких предложений создают ощущение прохладного воздуха и тихого вечера. Такой способ описания помогает быстро выделить самые заметные детали и сделать настроение пейзажа более выразительным.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двор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в описании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в художественной речи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картин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рядом появляются новые назывные предложения. Они идут одно за другим и создают ритм, похожий на череду быстрых взглядов.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такая краткость усиливает впечатление: тишина, тревога или ожидание становятся заметнее и дольше остаются в памяти.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кадр
</a:t>
            </a:r>
            <a:pPr algn="l" indent="0" marL="0">
              <a:lnSpc>
                <a:spcPct val="115000"/>
              </a:lnSpc>
              <a:buNone/>
            </a:pPr>
            <a:r>
              <a:rPr lang="en-US" sz="59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начинает с короткой фразы, чтобы сразу обозначить место, время или настроение и настроить читателя на образ.
</a:t>
            </a:r>
            <a:endParaRPr lang="en-US" sz="17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такие конструкции помогают автору быстро обозначить место действия или создать выразительную паузу между образами.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художественных текстов показывает, что назывные предложения ценятся за лаконичность и образность, а не за передачу действия.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примеров, составленная по материалам школьного курса русского языка.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назывные предложения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39169" y="2436975"/>
            <a:ext cx="2827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назывных предложениях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конец назывного предложения — точка. Она показывает спокойное называние предмета или явления без особого эмоционального оттенка.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несколько назывных предложений могут идти подряд и разделяться точками. Такое перечисление создаёт плавный ряд картин и усиливает впечатление от описания.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предложений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передать сильное чувство, используется восклицательный знак. Он делает короткое называние более выразительным и эмоциональным.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№1 — считать назывным предложение с признаком или действием. Если есть сказуемое, как в сочетании «Ночь тиха», перед нами уже не назывная конструкция.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№2 — не проверить форму главного слова. Назывное предложение обычно строится на существительном в именительном падеже, а не на слове в другой форме.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№3 — путать называние с сообщением о событии. В предложении «Пришла зима» сообщается действие, поэтому оно относится к двусоставным, а не к назывным.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№4 — принимать за предложение любой короткий набор слов. Если это просто перечень слов без грамматической основы, нужно внимательно определить, есть ли главный член.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правилам школьной грамматики русского языка.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 другими фразами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есть ли в предложении сказуемое и что именно оно сообщает.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сказуемое. Если оно есть, предложение не является назывным; если есть только называние, перед нами назывная конструкция.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25" y="1631725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525" y="2651450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313" y="367117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назывных предложений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называние может передавать тихое, ровное настроение. В таком случае предложение звучит мягко и помогает читателю замедлить восприятие картины.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часто создают ощущение паузы перед важным событием. Они как будто останавливают взгляд на одном образе и подготавливают к продолжению.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короткое слово способно выделить неожиданную деталь. Благодаря краткости такое предложение звучит особенно заметно и привлекает внимание к образу.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форма может усиливать напряжение. Несколько коротких назывных предложений рядом передают беспокойство, как будто автор быстро показывает отдельные тревожные картины.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называние с положительным словом помогает создать светлое, оживлённое настроение. Краткость делает радостный образ более чётким и запоминающимся.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назывного предложения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назывное предложение от других типов.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«Зима» — это самый короткий пример назывного предложения. В нём один главный член, который просто называет явление, не сообщая о действии или состоянии.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«Старый парк» остаётся назывным предложением, потому что главное слово выражено существительным, а зависимое прилагательное только уточняет картину и не добавляет сказуемого.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вечер» помогает увидеть, что даже с определением предложение может быть назывным. Оно называет время и настроение, но не сообщает, что кто-то что-то делает.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 в окне» и «Осенний дождь» тоже подходят для тренировки: в них есть только называние образа, поэтому важно не искать там скрытое действие.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 тренировки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подходит к стенду и сразу видит короткие подписи: «Расписание», «Кабинеты», «Дежурство». Такие названия легко прочитать на бегу и быстро понять, где искать нужную информацию. Для оформления стенда это самый удобный и понятный вариант.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стенде у расписания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обложке тетради часто пишут одно слово или короткое словосочетание: «Русский язык», «Чтение», «Проекты». Такая надпись сразу сообщает тему и помогает не перепутать тетрадь среди других. Краткая форма выглядит аккуратно и заметно.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обложке тетради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 фотографии может быть совсем короткой: «Экскурсия», «Школьный музей», «Осенний день». Она не отвлекает от снимка, а лишь помогает вспомнить место, время или событие. Именно поэтому назывные предложения так часто встречаются в альбомах и афишах.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фотографией в альбоме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в жизни школьника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выполнялись после короткого повторения правила и разбора нескольких примеров у доски.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удаётся распознавание, а самая сложная часть — самостоятельное составление собственного назывного предложения.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условного мини-теста по теме «Назывные предложения».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умеешь узнавать назывные предложения, отличать их от других видов и правильно ставить знаки препинания. Их сила — в краткости, точности и умении создавать яркий образ.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предложения: коротко, ясно, выразительно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2026-05-22T14:23:33Z</dcterms:created>
  <dcterms:modified xsi:type="dcterms:W3CDTF">2026-05-22T14:23:33Z</dcterms:modified>
</cp:coreProperties>
</file>