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управление организмом и связь с внешним миром
</a:t>
            </a:r>
            <a:endParaRPr lang="en-US" sz="2112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организмом и мгновенно связывает его с окружающей средой.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нервную систему в 9 классе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связывает чувства, движение, речь, память и эмоции. На уроках биологии важно понять, как работает раздражитель, рецептор, нервный импульс и рефлекс, а также чем отличаются центральная, периферическая, соматическая и вегетативная регуляция.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нервной системы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центральной нервной системе относят головной и спинной мозг. Здесь поступающие сигналы анализируются, сравниваются с уже имеющейся информацией и превращаются в команды для органов тела.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включает нервы и нервные узлы. Она соединяет центральные структуры со всеми частями тела и обеспечивает передачу сигналов к органам и обратно.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чувствительным путям информация идет от рецепторов к центру, а по двигательным — от мозга и спинного мозга к мышцам и железам. Благодаря этому организм быстро реагирует на изменения.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отделы нервной системы различаются по строению и функциям, они работают согласованно. Только их совместная деятельность обеспечивает движение, чувствительность, координацию и поддержание жизненных процессов.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мозг: крупные отделы и их функции
</a:t>
            </a:r>
            <a:endParaRPr lang="en-US" sz="1646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обрабатывают сведения от органов чувств, участвуют в мышлении, речи, памяти и управлении произвольными движениями. Именно они делают поведение человека наиболее сложным и осознанным.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помогает сохранять равновесие, точно согласовывать движения и удерживать их плавность. Когда человек идёт, пишет или занимается спортом, эта часть мозга постоянно уточняет работу мышц.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связан с дыханием, сердцебиением и другими жизненно важными функциями. Он обеспечивает работу центров, без которых организм не может поддерживать устойчивое состояние.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562" y="150037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 его роль в рефлексах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Защищённое расположение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проходит внутри позвоночного канала, а позвонки защищают его от повреждений. Такое расположение важно, потому что через него постоянно идут сигналы между мозгом и телом.
</a:t>
            </a:r>
            <a:endParaRPr lang="en-US" sz="1663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сигналов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соединяет головной мозг с мышцами, кожей и внутренними органами. По нему нервные импульсы передаются в обоих направлениях, обеспечивая точную и быструю координацию работы организма.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многих рефлексов
</a:t>
            </a:r>
            <a:pPr algn="ctr" indent="0" marL="0">
              <a:lnSpc>
                <a:spcPct val="115000"/>
              </a:lnSpc>
              <a:buNone/>
            </a:pPr>
            <a:r>
              <a:rPr lang="en-US" sz="1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спинном мозге замыкаются простые и очень быстрые реакции: отдёргивание руки от горячего предмета, моргание, резкое сокращение мышц при неожиданном раздражении. Эти ответы защищают организм.
</a:t>
            </a:r>
            <a:endParaRPr lang="en-US" sz="16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примерные значения для учебной диаграммы.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 нервной системы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разница во времени заметно меняет поведение человека в игре, спорте и повседневных ситуациях.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автоматичнее ответ, тем он быстрее; сознательный выбор требует больше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 миллиардов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нейронов составляет число, которым обычно оценивают количество клеток в головном мозге человека.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клеток образует огромную сеть связей, благодаря которой возможны обучение, память, речь и сложное поведение.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нейробиологии: число нейронов в головном мозге человека (широко цитируемая научная оценка).
</a:t>
            </a:r>
            <a:endParaRPr lang="en-US" sz="7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сигнала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рефлекторную дугу и общий путь ответа организма на раздражитель.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рецепторы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улавливают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класс входит яркий свет или на экране появляется изображение, глаза превращают световое раздражение в нервные сигналы. Благодаря этому мозг узнаёт форму, цвет и движение. Зрение помогает ориентироваться в пространстве и быстро замечать изменения вокруг.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сообщает о прикосновении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касание парты, холод ветра или боль от слишком горячего предмета — всё это кожа распознаёт через рецепторы. Она передаёт в нервную систему не только внешние ощущения, но и сведения о температуре и давлении.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 язык различают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школьной столовой или вкус фрукта становятся понятными мозгу только после работы рецепторов. Они реагируют на химические вещества и помогают человеку распознавать пищу, предупреждать об опасности и получать важную информацию о среде.
</a:t>
            </a:r>
            <a:endParaRPr lang="en-US" sz="13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23806"/>
            <a:ext cx="4646100" cy="14689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отделы нервной системы дополняют друг друга.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центральной и периферической нервной системы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обрабатывает информацию, а периферическая доставляет её к органам и обратно; вместе они работают как единое целое.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и вегетативная нервная система
</a:t>
            </a:r>
            <a:endParaRPr lang="en-US" sz="2234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нервная система помогает управлять действиями, которые человек выполняет сознательно: ходьбой, письмом, поднятием руки и точными движениями скелетных мышц.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работает без постоянного контроля сознания. Она регулирует дыхание, сердцебиение, пищеварение, потоотделение и тонус кровеносных сосудов.
</a:t>
            </a:r>
            <a:endParaRPr lang="en-US" sz="1378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вегетативной регуляции организм быстрее приспосабливается к нагрузке, холоду, волнению и отдыху, сохраняя относительное постоянство внутренней среды.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работа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нервной системы не действуют отдельно: соматическая обеспечивает связь с окружающим миром, а вегетативная поддерживает работу внутренних органов и жизненно важных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регулирует вегетативная нервная система
</a:t>
            </a:r>
            <a:endParaRPr lang="en-US" sz="226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система особенно заметно меняет работу органов при нагрузке, волнении и отдыхе, помогая организму быстро перестраиваться без участия сознания.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видно, что вегетативная нервная система влияет сразу на несколько жизненно важных процессов и помогает организму сохранять устойчивость в разных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память и навыки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впервые сталкивается с информацией или действием. Мозг получает сигналы, а между нейронами начинают формироваться новые связи.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многократном выполнении действия связи между нейронами становятся прочнее. Поэтому ученик запоминает материал точнее и действует увереннее.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внимание и регулярная тренировка помогают мозгу закрепить нужные связи. Навык становится более устойчивым и требует меньше усилий.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длительной практики действие выполняется быстрее и почти автоматически. Именно так формируются привычные умения, например чтение, письмо или игра на инструменте.
</a:t>
            </a:r>
            <a:endParaRPr lang="en-US" sz="9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впечатлений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мозг продолжает работать: он сортирует полученную за день информацию, укрепляет нужные связи и помогает запомнить то, что важно для учебы и повседневной жизни.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недосыпа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спать мало, снижаются внимание, скорость реакции и настроение. Ученик быстрее устает, чаще ошибается и хуже справляется с заданиями, требующими сосредоточенности.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 важен подростку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учебная нагрузка становится выше, а нервная система продолжает развиваться. Поэтому достаточный сон нужен не только для отдыха, но и для нормальной работы мозга.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 нервной системы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вредят нервной системе
</a:t>
            </a:r>
            <a:endParaRPr lang="en-US" sz="241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перегрузки могут накапливаться и постепенно ухудшать самочувствие, учебную работоспособность и способность быстро переключаться между задачами.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 дольше действует вредный фактор, тем выше риск утомления, раздражительности и снижения внимания; особенно опасны алкоголь и никотин для 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ежедневные привычки помогают мозгу и нервам работать без перегрузки.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поддерживают здоровье нервной системы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действуют вместе: они снижают утомление, поддерживают работоспособность и помогают нервной системе быстрее восстанавливаться.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сигнала в простом рефлексе по материалам школьного курса биологии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122" y="4118196"/>
            <a:ext cx="583538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система, эмоции и поведение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обычно сопровождаются более свободным дыханием, бодростью и желанием общаться. Они помогают быстрее включаться в работу и легче воспринимать новую информацию.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страхе организм готовится к защите: учащается сердцебиение, напрягаются мышцы, внимание сужается. Такая реакция полезна при опасности, но утомляет при частом повторении.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помогает оценивать ситуацию и сдерживать импульсивные поступки. Умение остановиться, подумать и выбрать действие делает поведение более осознанным и безопасным.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замечать собственное состояние, проще понять, когда нужен отдых, вода или пауза. Это снижает риск резких решений и помогает сохранять спокойствие в сложных ситуациях.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 повседневной жизни школьника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 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и выполнения домашних заданий мозг постоянно связывает зрение, память и внимание. Благодаря этому ученик понимает текст, запоминает правила и находит нужные решения.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физкультуры и в играх нервная система координирует мышцы, равновесие и быстроту реакции. Она помогает точно выполнять движения и избегать лишних ошибок.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инструменте, пение и рисование требуют тонкой работы нервов и мышц. Чем больше тренировки, тем точнее становятся движения и устойчивее навыки.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разговор, переход дороги или прогулка во дворе требуют согласованной работы мозга, органов чувств и движений. Нервная система объединяет все эти действия в единое поведение.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основа быстрых и точных реакций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связывает органы чувств, мозг и мышцы, помогает учиться, двигаться, чувствовать и быстро отвечать на изменения вокруг. Ее здоровье зависит от сна, режима, движения и разумных привычек.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2026-06-01T13:21:56Z</dcterms:created>
  <dcterms:modified xsi:type="dcterms:W3CDTF">2026-06-01T13:21:56Z</dcterms:modified>
</cp:coreProperties>
</file>